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7" r:id="rId9"/>
    <p:sldId id="271" r:id="rId10"/>
    <p:sldId id="261" r:id="rId11"/>
    <p:sldId id="268" r:id="rId12"/>
    <p:sldId id="262" r:id="rId13"/>
    <p:sldId id="264" r:id="rId14"/>
    <p:sldId id="278" r:id="rId15"/>
    <p:sldId id="285" r:id="rId16"/>
    <p:sldId id="280" r:id="rId17"/>
    <p:sldId id="279" r:id="rId18"/>
    <p:sldId id="267" r:id="rId19"/>
    <p:sldId id="263" r:id="rId20"/>
    <p:sldId id="273" r:id="rId21"/>
    <p:sldId id="265" r:id="rId22"/>
    <p:sldId id="274" r:id="rId23"/>
    <p:sldId id="282" r:id="rId24"/>
    <p:sldId id="270" r:id="rId25"/>
    <p:sldId id="269" r:id="rId26"/>
    <p:sldId id="286" r:id="rId27"/>
    <p:sldId id="283" r:id="rId28"/>
    <p:sldId id="284" r:id="rId29"/>
    <p:sldId id="272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02" autoAdjust="0"/>
  </p:normalViewPr>
  <p:slideViewPr>
    <p:cSldViewPr>
      <p:cViewPr varScale="1">
        <p:scale>
          <a:sx n="94" d="100"/>
          <a:sy n="94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729460"/>
          </a:xfrm>
        </p:spPr>
        <p:txBody>
          <a:bodyPr/>
          <a:lstStyle/>
          <a:p>
            <a:pPr algn="l"/>
            <a:r>
              <a:rPr lang="uk-UA" sz="2000" dirty="0" smtClean="0"/>
              <a:t>Автор презентації:</a:t>
            </a:r>
          </a:p>
          <a:p>
            <a:pPr algn="l"/>
            <a:r>
              <a:rPr lang="uk-UA" sz="2000" dirty="0" smtClean="0"/>
              <a:t>Завідуюча бібліотекою</a:t>
            </a:r>
          </a:p>
          <a:p>
            <a:pPr algn="l"/>
            <a:r>
              <a:rPr lang="uk-UA" sz="2000" dirty="0" err="1" smtClean="0"/>
              <a:t>Калитянської</a:t>
            </a:r>
            <a:r>
              <a:rPr lang="uk-UA" sz="2000" dirty="0" smtClean="0"/>
              <a:t> </a:t>
            </a:r>
            <a:r>
              <a:rPr lang="uk-UA" sz="2000" dirty="0" smtClean="0"/>
              <a:t>ЗОШ </a:t>
            </a:r>
            <a:r>
              <a:rPr lang="uk-UA" sz="2000" smtClean="0"/>
              <a:t>І-ІІІ ступенів</a:t>
            </a:r>
            <a:endParaRPr lang="uk-UA" sz="2000" dirty="0" smtClean="0"/>
          </a:p>
          <a:p>
            <a:pPr algn="l"/>
            <a:r>
              <a:rPr lang="uk-UA" sz="2000" dirty="0" err="1" smtClean="0"/>
              <a:t>Зарічняк</a:t>
            </a:r>
            <a:r>
              <a:rPr lang="uk-UA" sz="2000" dirty="0" smtClean="0"/>
              <a:t> Юлія Юріївна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dirty="0" smtClean="0"/>
              <a:t>Історія створення книги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les_contract_Shuruppak_Louvre_AO3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6500858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Глиняна табличка 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preview (2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785786" y="1571612"/>
            <a:ext cx="7500990" cy="45720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7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2976" y="1428736"/>
            <a:ext cx="6715172" cy="4857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Глиняна книга складалась з кількох десятків чи сотень глиняних табличок.</a:t>
            </a:r>
            <a:endParaRPr lang="ru-RU" sz="32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224" y="1785926"/>
            <a:ext cx="7143799" cy="47149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Воскова книга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885A~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7290" y="1857364"/>
            <a:ext cx="6929486" cy="45720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Воскова книга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Пергамент</a:t>
            </a:r>
            <a:endParaRPr lang="ru-RU" sz="4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6286544" cy="4643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2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3643338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Пересопницьке</a:t>
            </a:r>
            <a:r>
              <a:rPr lang="uk-UA" dirty="0" smtClean="0"/>
              <a:t> Євангеліє</a:t>
            </a:r>
            <a:endParaRPr lang="ru-RU" dirty="0"/>
          </a:p>
        </p:txBody>
      </p:sp>
      <p:pic>
        <p:nvPicPr>
          <p:cNvPr id="5" name="Содержимое 3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000240"/>
            <a:ext cx="3143272" cy="428628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Шкіряна та металева обкладинки</a:t>
            </a:r>
            <a:endParaRPr lang="ru-RU" dirty="0"/>
          </a:p>
        </p:txBody>
      </p:sp>
      <p:pic>
        <p:nvPicPr>
          <p:cNvPr id="5" name="Содержимое 3" descr="images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3143272" cy="4357718"/>
          </a:xfrm>
          <a:prstGeom prst="rect">
            <a:avLst/>
          </a:prstGeom>
        </p:spPr>
      </p:pic>
      <p:pic>
        <p:nvPicPr>
          <p:cNvPr id="11" name="Содержимое 10" descr="images (20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3571900" cy="421484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Пересопницьке</a:t>
            </a:r>
            <a:r>
              <a:rPr lang="uk-UA" dirty="0" smtClean="0"/>
              <a:t> Євангеліє</a:t>
            </a:r>
            <a:endParaRPr lang="ru-RU" dirty="0"/>
          </a:p>
        </p:txBody>
      </p:sp>
      <p:pic>
        <p:nvPicPr>
          <p:cNvPr id="4" name="Picture 14" descr="images5656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571612"/>
            <a:ext cx="3786214" cy="4786345"/>
          </a:xfrm>
        </p:spPr>
      </p:pic>
      <p:sp>
        <p:nvSpPr>
          <p:cNvPr id="5" name="Прямоугольник 4"/>
          <p:cNvSpPr/>
          <p:nvPr/>
        </p:nvSpPr>
        <p:spPr>
          <a:xfrm>
            <a:off x="5143504" y="1714488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chemeClr val="bg1"/>
                </a:solidFill>
              </a:rPr>
              <a:t>Книга має:</a:t>
            </a:r>
          </a:p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</a:rPr>
              <a:t>482 аркуші.</a:t>
            </a:r>
          </a:p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</a:rPr>
              <a:t>                      </a:t>
            </a:r>
            <a:r>
              <a:rPr lang="uk-UA" sz="2800" b="1" smtClean="0">
                <a:solidFill>
                  <a:schemeClr val="bg1"/>
                </a:solidFill>
                <a:latin typeface="Arial" pitchFamily="34" charset="0"/>
              </a:rPr>
              <a:t>ЇЇмаса</a:t>
            </a:r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</a:rPr>
              <a:t> – 9кг300г.    Сторінки зроблені з пергаменту розмірами - 38см і 24см.   Товщина книги – 15см.</a:t>
            </a:r>
            <a:r>
              <a:rPr lang="ru-RU" sz="2800" b="1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4-105-Rastenie-iz-kotorogo-delali-papi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24000"/>
            <a:ext cx="550072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Зарості папірусу в Африці.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5-005-Uzelkovoe-pismo-KIP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71550"/>
            <a:ext cx="6248400" cy="4686300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Вузлами</a:t>
            </a:r>
            <a:r>
              <a:rPr lang="ru-RU" sz="2000" dirty="0" smtClean="0"/>
              <a:t> </a:t>
            </a:r>
            <a:r>
              <a:rPr lang="uk-UA" sz="2000" dirty="0" smtClean="0"/>
              <a:t> різної кількості, форми та величини передавали інформацію до виникнення писемності. 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Вузликове письмо</a:t>
            </a:r>
            <a:endParaRPr lang="ru-RU" sz="24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9" y="1428736"/>
            <a:ext cx="7286676" cy="4429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Папірусні згортки</a:t>
            </a: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071538" y="642918"/>
            <a:ext cx="7215238" cy="5643601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4000528" cy="38576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Письмо на бересті</a:t>
            </a:r>
            <a:endParaRPr lang="ru-RU" dirty="0"/>
          </a:p>
        </p:txBody>
      </p:sp>
      <p:pic>
        <p:nvPicPr>
          <p:cNvPr id="5" name="Содержимое 3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857364"/>
            <a:ext cx="3286148" cy="242976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Письмо на бересті</a:t>
            </a:r>
            <a:endParaRPr lang="ru-RU" dirty="0"/>
          </a:p>
        </p:txBody>
      </p:sp>
      <p:pic>
        <p:nvPicPr>
          <p:cNvPr id="6" name="Содержимое 5" descr="images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428736"/>
            <a:ext cx="5786478" cy="492922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Надписи на шовку</a:t>
            </a:r>
            <a:endParaRPr lang="ru-RU" dirty="0"/>
          </a:p>
        </p:txBody>
      </p:sp>
      <p:pic>
        <p:nvPicPr>
          <p:cNvPr id="4" name="Содержимое 3" descr="images (3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1" y="1714488"/>
            <a:ext cx="3929090" cy="4286280"/>
          </a:xfrm>
        </p:spPr>
      </p:pic>
      <p:pic>
        <p:nvPicPr>
          <p:cNvPr id="7" name="Содержимое 6" descr="images (30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714488"/>
            <a:ext cx="3357585" cy="421484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Вигляд</a:t>
            </a:r>
            <a:r>
              <a:rPr lang="ru-RU" dirty="0" smtClean="0"/>
              <a:t>  </a:t>
            </a:r>
            <a:r>
              <a:rPr lang="ru-RU" dirty="0" err="1" smtClean="0"/>
              <a:t>книжок-суво</a:t>
            </a:r>
            <a:r>
              <a:rPr lang="uk-UA" dirty="0" smtClean="0"/>
              <a:t>їв  з пергаменту, берести  чи  шовку.</a:t>
            </a:r>
            <a:endParaRPr lang="ru-RU" dirty="0"/>
          </a:p>
        </p:txBody>
      </p:sp>
      <p:pic>
        <p:nvPicPr>
          <p:cNvPr id="6" name="Содержимое 5" descr="images (32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7224" y="1785926"/>
            <a:ext cx="3429023" cy="3714776"/>
          </a:xfrm>
        </p:spPr>
      </p:pic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3504" y="2428868"/>
            <a:ext cx="3143272" cy="2714644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</a:t>
            </a:r>
            <a:r>
              <a:rPr lang="uk-UA" dirty="0" smtClean="0"/>
              <a:t>пір винайшли в Китаї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64333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st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24000"/>
            <a:ext cx="400052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Іван Федоров - першодрукар</a:t>
            </a:r>
            <a:endParaRPr lang="ru-RU" dirty="0"/>
          </a:p>
        </p:txBody>
      </p:sp>
      <p:pic>
        <p:nvPicPr>
          <p:cNvPr id="8" name="Содержимое 7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3429023" cy="4786345"/>
          </a:xfrm>
        </p:spPr>
      </p:pic>
      <p:pic>
        <p:nvPicPr>
          <p:cNvPr id="11" name="Содержимое 10" descr="images (2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000240"/>
            <a:ext cx="3071834" cy="4071966"/>
          </a:xfr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Перша друкована книга</a:t>
            </a:r>
            <a:br>
              <a:rPr lang="uk-UA" dirty="0" smtClean="0"/>
            </a:br>
            <a:r>
              <a:rPr lang="uk-UA" dirty="0" smtClean="0"/>
              <a:t> в Київській Русі</a:t>
            </a:r>
            <a:endParaRPr lang="ru-RU" dirty="0"/>
          </a:p>
        </p:txBody>
      </p:sp>
      <p:pic>
        <p:nvPicPr>
          <p:cNvPr id="4" name="Содержимое 3" descr="images (2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3143272" cy="4357717"/>
          </a:xfrm>
        </p:spPr>
      </p:pic>
      <p:pic>
        <p:nvPicPr>
          <p:cNvPr id="7" name="Содержимое 6" descr="images (2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643050"/>
            <a:ext cx="2857520" cy="4429156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8183" y="1657060"/>
            <a:ext cx="6107634" cy="43058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“Апостол”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3-Predpismenn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215370" cy="58579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Електронні</a:t>
            </a:r>
            <a:r>
              <a:rPr lang="ru-RU" dirty="0" smtClean="0"/>
              <a:t> книги</a:t>
            </a:r>
            <a:endParaRPr lang="ru-RU" dirty="0"/>
          </a:p>
        </p:txBody>
      </p:sp>
      <p:pic>
        <p:nvPicPr>
          <p:cNvPr id="9" name="Содержимое 8" descr="images (19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3286147" cy="3857651"/>
          </a:xfrm>
        </p:spPr>
      </p:pic>
      <p:pic>
        <p:nvPicPr>
          <p:cNvPr id="10" name="Содержимое 9" descr="images (20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143116"/>
            <a:ext cx="3857652" cy="332457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Вузликове</a:t>
            </a:r>
            <a:r>
              <a:rPr lang="ru-RU" dirty="0" smtClean="0"/>
              <a:t>        письмо.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9-009-Pismo-v-kartinkak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7858180" cy="6215106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6786610" cy="45720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Малюнкове письмо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~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357982" cy="4786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Наскельні</a:t>
            </a:r>
            <a:r>
              <a:rPr lang="uk-UA" dirty="0" smtClean="0"/>
              <a:t> малюнки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FE46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6929486" cy="42862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Малюнки на камені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643734" cy="47149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Напис на металі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E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139</Words>
  <Application>Microsoft Office PowerPoint</Application>
  <PresentationFormat>Экран (4:3)</PresentationFormat>
  <Paragraphs>34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Історія створення книги.</vt:lpstr>
      <vt:lpstr>Вузликове письмо</vt:lpstr>
      <vt:lpstr>Слайд 3</vt:lpstr>
      <vt:lpstr>Вузликове        письмо.</vt:lpstr>
      <vt:lpstr>Слайд 5</vt:lpstr>
      <vt:lpstr>Малюнкове письмо</vt:lpstr>
      <vt:lpstr>Наскельні малюнки</vt:lpstr>
      <vt:lpstr>Малюнки на камені</vt:lpstr>
      <vt:lpstr>Напис на металі</vt:lpstr>
      <vt:lpstr>Глиняна табличка </vt:lpstr>
      <vt:lpstr>Слайд 11</vt:lpstr>
      <vt:lpstr>Глиняна книга складалась з кількох десятків чи сотень глиняних табличок.</vt:lpstr>
      <vt:lpstr>Воскова книга</vt:lpstr>
      <vt:lpstr>Воскова книга</vt:lpstr>
      <vt:lpstr>Пергамент</vt:lpstr>
      <vt:lpstr>Пересопницьке Євангеліє</vt:lpstr>
      <vt:lpstr>Шкіряна та металева обкладинки</vt:lpstr>
      <vt:lpstr>Пересопницьке Євангеліє</vt:lpstr>
      <vt:lpstr>Зарості папірусу в Африці.</vt:lpstr>
      <vt:lpstr>Папірусні згортки</vt:lpstr>
      <vt:lpstr>Слайд 21</vt:lpstr>
      <vt:lpstr>Письмо на бересті</vt:lpstr>
      <vt:lpstr>Письмо на бересті</vt:lpstr>
      <vt:lpstr>Надписи на шовку</vt:lpstr>
      <vt:lpstr>Вигляд  книжок-сувоїв  з пергаменту, берести  чи  шовку.</vt:lpstr>
      <vt:lpstr>Папір винайшли в Китаї</vt:lpstr>
      <vt:lpstr>Іван Федоров - першодрукар</vt:lpstr>
      <vt:lpstr>Перша друкована книга  в Київській Русі</vt:lpstr>
      <vt:lpstr>“Апостол” </vt:lpstr>
      <vt:lpstr>Електронні книги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створення книги.</dc:title>
  <cp:lastModifiedBy>Бібліотека</cp:lastModifiedBy>
  <cp:revision>58</cp:revision>
  <dcterms:modified xsi:type="dcterms:W3CDTF">2013-04-25T11:48:58Z</dcterms:modified>
</cp:coreProperties>
</file>