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9" r:id="rId4"/>
    <p:sldId id="271" r:id="rId5"/>
    <p:sldId id="267" r:id="rId6"/>
    <p:sldId id="270" r:id="rId7"/>
    <p:sldId id="268" r:id="rId8"/>
    <p:sldId id="264" r:id="rId9"/>
    <p:sldId id="266" r:id="rId10"/>
    <p:sldId id="260" r:id="rId11"/>
    <p:sldId id="262" r:id="rId12"/>
    <p:sldId id="258" r:id="rId13"/>
    <p:sldId id="263" r:id="rId14"/>
    <p:sldId id="257" r:id="rId15"/>
    <p:sldId id="259" r:id="rId16"/>
    <p:sldId id="26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Диво </a:t>
            </a:r>
            <a:r>
              <a:rPr lang="ru-RU" sz="7200" dirty="0" err="1" smtClean="0"/>
              <a:t>друкування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sz="2800" b="1" dirty="0" smtClean="0"/>
              <a:t>Робота </a:t>
            </a:r>
            <a:r>
              <a:rPr lang="ru-RU" sz="2800" b="1" dirty="0" err="1" smtClean="0"/>
              <a:t>завідуючої</a:t>
            </a:r>
            <a:r>
              <a:rPr lang="ru-RU" sz="2800" b="1" dirty="0" smtClean="0"/>
              <a:t> </a:t>
            </a:r>
          </a:p>
          <a:p>
            <a:pPr algn="l"/>
            <a:r>
              <a:rPr lang="ru-RU" sz="2800" b="1" dirty="0" err="1" smtClean="0"/>
              <a:t>шкільною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бібліотекою</a:t>
            </a:r>
            <a:endParaRPr lang="ru-RU" sz="2800" b="1" dirty="0" smtClean="0"/>
          </a:p>
          <a:p>
            <a:pPr algn="l"/>
            <a:r>
              <a:rPr lang="ru-RU" sz="2800" b="1" dirty="0" smtClean="0"/>
              <a:t> </a:t>
            </a:r>
            <a:r>
              <a:rPr lang="ru-RU" sz="2800" b="1" dirty="0" err="1" smtClean="0"/>
              <a:t>Калитянської</a:t>
            </a:r>
            <a:r>
              <a:rPr lang="ru-RU" sz="2800" b="1" dirty="0" smtClean="0"/>
              <a:t> ЗОШ</a:t>
            </a:r>
          </a:p>
          <a:p>
            <a:pPr algn="l"/>
            <a:r>
              <a:rPr lang="uk-UA" sz="2800" b="1" dirty="0" err="1" smtClean="0"/>
              <a:t>Зарічняк</a:t>
            </a:r>
            <a:r>
              <a:rPr lang="uk-UA" sz="2800" b="1" dirty="0" smtClean="0"/>
              <a:t> Ю.Ю.</a:t>
            </a:r>
            <a:endParaRPr lang="ru-RU" sz="2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складача</a:t>
            </a:r>
            <a:endParaRPr lang="ru-RU" dirty="0"/>
          </a:p>
        </p:txBody>
      </p:sp>
      <p:pic>
        <p:nvPicPr>
          <p:cNvPr id="4" name="Содержимое 3" descr="IM69E5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643050"/>
            <a:ext cx="6572296" cy="4714908"/>
          </a:xfr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Сучасна </a:t>
            </a:r>
            <a:r>
              <a:rPr lang="uk-UA" smtClean="0"/>
              <a:t>наборна машина</a:t>
            </a:r>
            <a:endParaRPr lang="ru-RU" dirty="0"/>
          </a:p>
        </p:txBody>
      </p:sp>
      <p:pic>
        <p:nvPicPr>
          <p:cNvPr id="6" name="Содержимое 5" descr="IMAGES~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714488"/>
            <a:ext cx="6786610" cy="4572031"/>
          </a:xfrm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Друкарська машина</a:t>
            </a:r>
            <a:endParaRPr lang="ru-RU" dirty="0"/>
          </a:p>
        </p:txBody>
      </p:sp>
      <p:pic>
        <p:nvPicPr>
          <p:cNvPr id="4" name="Содержимое 3" descr="druk_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500174"/>
            <a:ext cx="6858048" cy="4572032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Виготовлення обкладинки</a:t>
            </a:r>
            <a:endParaRPr lang="ru-RU" dirty="0"/>
          </a:p>
        </p:txBody>
      </p:sp>
      <p:pic>
        <p:nvPicPr>
          <p:cNvPr id="4" name="Содержимое 3" descr="IMAGES~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571612"/>
            <a:ext cx="4071966" cy="4357717"/>
          </a:xfrm>
        </p:spPr>
      </p:pic>
      <p:pic>
        <p:nvPicPr>
          <p:cNvPr id="7" name="Содержимое 3" descr="imag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0694" y="2143116"/>
            <a:ext cx="3181350" cy="3286148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палітурника</a:t>
            </a:r>
            <a:endParaRPr lang="ru-RU" dirty="0"/>
          </a:p>
        </p:txBody>
      </p:sp>
      <p:pic>
        <p:nvPicPr>
          <p:cNvPr id="4" name="Содержимое 3" descr="2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643050"/>
            <a:ext cx="6572296" cy="4786346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to_ 936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14348" y="1142984"/>
            <a:ext cx="4000500" cy="4357687"/>
          </a:xfrm>
        </p:spPr>
      </p:pic>
      <p:pic>
        <p:nvPicPr>
          <p:cNvPr id="7" name="Содержимое 6" descr="gerb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5072066" y="1142984"/>
            <a:ext cx="3500437" cy="4357687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Старовинні обкладинки</a:t>
            </a:r>
            <a:endParaRPr lang="ru-RU" dirty="0"/>
          </a:p>
        </p:txBody>
      </p:sp>
      <p:pic>
        <p:nvPicPr>
          <p:cNvPr id="4" name="Содержимое 3" descr="IM825D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857364"/>
            <a:ext cx="7286676" cy="4500594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Нові книги</a:t>
            </a:r>
            <a:endParaRPr lang="ru-RU" dirty="0"/>
          </a:p>
        </p:txBody>
      </p:sp>
      <p:pic>
        <p:nvPicPr>
          <p:cNvPr id="6" name="Содержимое 5" descr="IM8DF4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357298"/>
            <a:ext cx="2857520" cy="3581407"/>
          </a:xfrm>
        </p:spPr>
      </p:pic>
      <p:pic>
        <p:nvPicPr>
          <p:cNvPr id="7" name="Содержимое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1785926"/>
            <a:ext cx="1857388" cy="2919424"/>
          </a:xfrm>
          <a:prstGeom prst="rect">
            <a:avLst/>
          </a:prstGeom>
        </p:spPr>
      </p:pic>
      <p:pic>
        <p:nvPicPr>
          <p:cNvPr id="8" name="Содержимое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1571612"/>
            <a:ext cx="2428892" cy="3357586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Каси для букв і знаків</a:t>
            </a:r>
            <a:endParaRPr lang="ru-RU" dirty="0"/>
          </a:p>
        </p:txBody>
      </p:sp>
      <p:pic>
        <p:nvPicPr>
          <p:cNvPr id="4" name="Содержимое 3" descr="TI9CB0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571612"/>
            <a:ext cx="6929486" cy="4714908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Друкарські знаки в касах</a:t>
            </a:r>
            <a:endParaRPr lang="ru-RU" dirty="0"/>
          </a:p>
        </p:txBody>
      </p:sp>
      <p:pic>
        <p:nvPicPr>
          <p:cNvPr id="4" name="Содержимое 3" descr="TIPOTE~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13343" y="1524000"/>
            <a:ext cx="3101114" cy="4664075"/>
          </a:xfrm>
        </p:spPr>
      </p:pic>
      <p:pic>
        <p:nvPicPr>
          <p:cNvPr id="7" name="Содержимое 6" descr="TIPOTE~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86380" y="1500174"/>
            <a:ext cx="3657600" cy="4716852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Друкарські знаки</a:t>
            </a:r>
            <a:endParaRPr lang="ru-RU" dirty="0"/>
          </a:p>
        </p:txBody>
      </p:sp>
      <p:pic>
        <p:nvPicPr>
          <p:cNvPr id="4" name="Содержимое 3" descr="TIPOTE~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919287"/>
            <a:ext cx="6000791" cy="3857625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Набір вручну</a:t>
            </a:r>
            <a:endParaRPr lang="ru-RU" sz="5400" dirty="0"/>
          </a:p>
        </p:txBody>
      </p:sp>
      <p:pic>
        <p:nvPicPr>
          <p:cNvPr id="4" name="Содержимое 3" descr="TIB160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562100"/>
            <a:ext cx="5715039" cy="4572000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IPOTE~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3525" y="1809750"/>
            <a:ext cx="4762500" cy="4076700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ID6EF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6198" y="1447800"/>
            <a:ext cx="4117153" cy="4800600"/>
          </a:xfr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Фарбувальний валок</a:t>
            </a:r>
            <a:endParaRPr lang="ru-RU" dirty="0"/>
          </a:p>
        </p:txBody>
      </p:sp>
      <p:pic>
        <p:nvPicPr>
          <p:cNvPr id="4" name="Содержимое 3" descr="inu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285860"/>
            <a:ext cx="6215105" cy="5214974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Перший </a:t>
            </a:r>
            <a:r>
              <a:rPr lang="uk-UA" dirty="0" err="1" smtClean="0"/>
              <a:t>віддрук</a:t>
            </a:r>
            <a:endParaRPr lang="ru-RU" dirty="0"/>
          </a:p>
        </p:txBody>
      </p:sp>
      <p:pic>
        <p:nvPicPr>
          <p:cNvPr id="4" name="Содержимое 3" descr="TI9CB0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500174"/>
            <a:ext cx="5500726" cy="5072098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E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44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Диво друкування </vt:lpstr>
      <vt:lpstr>Каси для букв і знаків</vt:lpstr>
      <vt:lpstr>Друкарські знаки в касах</vt:lpstr>
      <vt:lpstr>Друкарські знаки</vt:lpstr>
      <vt:lpstr>Набір вручну</vt:lpstr>
      <vt:lpstr>Слайд 6</vt:lpstr>
      <vt:lpstr>Слайд 7</vt:lpstr>
      <vt:lpstr>Фарбувальний валок</vt:lpstr>
      <vt:lpstr>Перший віддрук</vt:lpstr>
      <vt:lpstr>Робота складача</vt:lpstr>
      <vt:lpstr>Сучасна наборна машина</vt:lpstr>
      <vt:lpstr>Друкарська машина</vt:lpstr>
      <vt:lpstr>Виготовлення обкладинки</vt:lpstr>
      <vt:lpstr>Робота палітурника</vt:lpstr>
      <vt:lpstr>Слайд 15</vt:lpstr>
      <vt:lpstr>Старовинні обкладинки</vt:lpstr>
      <vt:lpstr>Нові книги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Диво друкування </dc:title>
  <cp:lastModifiedBy>Бібліотека</cp:lastModifiedBy>
  <cp:revision>17</cp:revision>
  <dcterms:modified xsi:type="dcterms:W3CDTF">2013-04-18T06:57:57Z</dcterms:modified>
</cp:coreProperties>
</file>