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4" r:id="rId20"/>
    <p:sldId id="275" r:id="rId21"/>
    <p:sldId id="276" r:id="rId22"/>
    <p:sldId id="291" r:id="rId23"/>
    <p:sldId id="279" r:id="rId24"/>
    <p:sldId id="290" r:id="rId25"/>
    <p:sldId id="292" r:id="rId26"/>
    <p:sldId id="293" r:id="rId27"/>
    <p:sldId id="283" r:id="rId28"/>
    <p:sldId id="294" r:id="rId29"/>
    <p:sldId id="295" r:id="rId30"/>
    <p:sldId id="296" r:id="rId31"/>
    <p:sldId id="297" r:id="rId32"/>
    <p:sldId id="287" r:id="rId33"/>
    <p:sldId id="280" r:id="rId34"/>
    <p:sldId id="285" r:id="rId35"/>
    <p:sldId id="286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9" autoAdjust="0"/>
    <p:restoredTop sz="86409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овий ранок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latsky.ru/Karakum/Karakum/Karakum-Repete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alatsky.ru/Karakum/Karakum/Karakum-Repete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alatsky.ru/Karakum/Karakum/Karakum-Repete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Фінський фронт (1939)</a:t>
            </a:r>
            <a:endParaRPr lang="ru-RU" dirty="0"/>
          </a:p>
        </p:txBody>
      </p:sp>
      <p:pic>
        <p:nvPicPr>
          <p:cNvPr id="4" name="Содержимое 3" descr="Winter_w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7848600" cy="5181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091130080539!Ussr043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152400"/>
            <a:ext cx="6019800" cy="67056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alatsky.ru/Karakum/Karakum/Karakum-Repete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1788369"/>
            <a:ext cx="7391400" cy="38908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Партизани - Ковпаківці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збірка віршів 1944 року</a:t>
            </a:r>
            <a:endParaRPr lang="ru-RU" dirty="0"/>
          </a:p>
        </p:txBody>
      </p:sp>
      <p:pic>
        <p:nvPicPr>
          <p:cNvPr id="4" name="Содержимое 3" descr="КАртати ілюстраці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371600"/>
            <a:ext cx="3200401" cy="48768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Партизанські стежини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5" name="Содержимое 4" descr="320px-По_возвращении_из_Карпатского_рейд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4800" y="381000"/>
            <a:ext cx="4343399" cy="4800600"/>
          </a:xfrm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Ішли партизани ярами, борами,</a:t>
            </a:r>
          </a:p>
          <a:p>
            <a:r>
              <a:rPr lang="uk-UA" sz="3600" dirty="0" smtClean="0"/>
              <a:t>На діло велике ішли.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Дороги війни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sz="2400" dirty="0" smtClean="0"/>
              <a:t>Скільки проїхав, скільки пройшов –</a:t>
            </a:r>
          </a:p>
          <a:p>
            <a:r>
              <a:rPr lang="uk-UA" sz="2400" dirty="0" smtClean="0"/>
              <a:t>Спитай у моїх підошов. Скільки провів я  безсонних ночей –</a:t>
            </a:r>
          </a:p>
          <a:p>
            <a:r>
              <a:rPr lang="uk-UA" sz="2400" dirty="0" smtClean="0"/>
              <a:t>Читай по утомі очей.</a:t>
            </a:r>
          </a:p>
          <a:p>
            <a:r>
              <a:rPr lang="uk-UA" sz="2400" dirty="0" smtClean="0"/>
              <a:t>Скільки жадоби кохання в мені –</a:t>
            </a:r>
          </a:p>
          <a:p>
            <a:r>
              <a:rPr lang="uk-UA" sz="2400" dirty="0" smtClean="0"/>
              <a:t>Скаже, хто був на війні.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Содержимое 4" descr="b6_kovpak_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3800" y="914400"/>
            <a:ext cx="5105400" cy="3724275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Знову бій. Бери гвинтівку в руки ….</a:t>
            </a:r>
            <a:endParaRPr lang="ru-RU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1"/>
            <a:ext cx="7010400" cy="4572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овий ранок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Йде загін Ковпака по </a:t>
            </a:r>
            <a:r>
              <a:rPr lang="uk-UA" dirty="0" err="1" smtClean="0"/>
              <a:t>волині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1905000" y="1524000"/>
            <a:ext cx="5410200" cy="472439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“ За перемогу….!!!”</a:t>
            </a:r>
            <a:endParaRPr lang="ru-RU" dirty="0"/>
          </a:p>
        </p:txBody>
      </p:sp>
      <p:pic>
        <p:nvPicPr>
          <p:cNvPr id="4" name="Содержимое 3" descr="wg-HuiLHph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354" y="1554163"/>
            <a:ext cx="5855692" cy="45259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Руїни, </a:t>
            </a:r>
            <a:r>
              <a:rPr lang="uk-UA" dirty="0" err="1" smtClean="0"/>
              <a:t>руїни</a:t>
            </a:r>
            <a:r>
              <a:rPr lang="uk-UA" dirty="0" smtClean="0"/>
              <a:t> … це рани моєї країни…</a:t>
            </a:r>
            <a:endParaRPr lang="ru-RU" dirty="0"/>
          </a:p>
        </p:txBody>
      </p:sp>
      <p:pic>
        <p:nvPicPr>
          <p:cNvPr id="4" name="Содержимое 3" descr="Руїн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54" y="1219200"/>
            <a:ext cx="7828691" cy="4860925"/>
          </a:xfrm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Платон воронько у творчому колі друзів </a:t>
            </a:r>
            <a:endParaRPr lang="ru-RU" dirty="0"/>
          </a:p>
        </p:txBody>
      </p:sp>
      <p:pic>
        <p:nvPicPr>
          <p:cNvPr id="4" name="Содержимое 3" descr="bebf80b-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2045494"/>
            <a:ext cx="5715000" cy="35433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uz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763000" cy="6019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uz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373" y="2726679"/>
            <a:ext cx="2911653" cy="21809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Спить наше місто зелене</a:t>
            </a:r>
            <a:endParaRPr lang="ru-RU" dirty="0"/>
          </a:p>
        </p:txBody>
      </p:sp>
      <p:pic>
        <p:nvPicPr>
          <p:cNvPr id="5" name="Содержимое 4" descr="Вечір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696200" cy="5029200"/>
          </a:xfrm>
        </p:spPr>
      </p:pic>
    </p:spTree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uz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7772399" cy="609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muz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5943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z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848600" cy="5867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uz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381999" cy="594359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нок1t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Зайди у хащі, упади на трави…</a:t>
            </a:r>
            <a:endParaRPr lang="ru-RU" dirty="0"/>
          </a:p>
        </p:txBody>
      </p:sp>
      <p:pic>
        <p:nvPicPr>
          <p:cNvPr id="4" name="Содержимое 3" descr="лі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8153400" cy="5105400"/>
          </a:xfrm>
        </p:spPr>
      </p:pic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z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05799" cy="6324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 багатьох книжечок для дітей</a:t>
            </a:r>
            <a:endParaRPr lang="ru-RU" dirty="0"/>
          </a:p>
        </p:txBody>
      </p:sp>
      <p:pic>
        <p:nvPicPr>
          <p:cNvPr id="7" name="Содержимое 6" descr="druzyak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3733800" cy="4419600"/>
          </a:xfrm>
        </p:spPr>
      </p:pic>
      <p:pic>
        <p:nvPicPr>
          <p:cNvPr id="8" name="Содержимое 7" descr="дитяча збір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1" y="1752600"/>
            <a:ext cx="3657600" cy="4343400"/>
          </a:xfrm>
        </p:spPr>
      </p:pic>
    </p:spTree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П.Воронько письменник та державний діяч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/>
              <a:t>Лауреат Державної премії СРСР</a:t>
            </a:r>
          </a:p>
          <a:p>
            <a:r>
              <a:rPr lang="uk-UA" sz="2000" b="1" dirty="0" smtClean="0"/>
              <a:t>Лауреат Державної премії УРСР імені Т.Г.Шевченка</a:t>
            </a:r>
          </a:p>
          <a:p>
            <a:r>
              <a:rPr lang="uk-UA" sz="2000" b="1" dirty="0" smtClean="0"/>
              <a:t>Літературної премії імені Лесі Українки</a:t>
            </a:r>
          </a:p>
          <a:p>
            <a:r>
              <a:rPr lang="uk-UA" sz="2000" b="1" dirty="0" smtClean="0"/>
              <a:t>Депутат Верховної Ради 10 та 11 скликань</a:t>
            </a:r>
            <a:endParaRPr lang="ru-RU" sz="2000" b="1" dirty="0"/>
          </a:p>
        </p:txBody>
      </p:sp>
      <p:pic>
        <p:nvPicPr>
          <p:cNvPr id="4" name="Содержимое 3" descr="загруженное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18390" y="609600"/>
            <a:ext cx="3453669" cy="4800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нько_Платон_Никитович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86400" y="457200"/>
            <a:ext cx="2971800" cy="3810000"/>
          </a:xfrm>
        </p:spPr>
      </p:pic>
      <p:sp>
        <p:nvSpPr>
          <p:cNvPr id="6" name="Прямоугольник 5"/>
          <p:cNvSpPr/>
          <p:nvPr/>
        </p:nvSpPr>
        <p:spPr>
          <a:xfrm rot="20927628">
            <a:off x="258514" y="891607"/>
            <a:ext cx="5093344" cy="243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“Я той, що греблі рвав …”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Платон Воронько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4876800"/>
            <a:ext cx="7315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років  від дня народження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Мавка з карабіном</a:t>
            </a:r>
            <a:endParaRPr lang="ru-RU" dirty="0"/>
          </a:p>
        </p:txBody>
      </p:sp>
      <p:pic>
        <p:nvPicPr>
          <p:cNvPr id="3" name="Содержимое 6" descr="загруженно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1"/>
            <a:ext cx="7391400" cy="480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8610600" cy="6400800"/>
          </a:xfrm>
        </p:spPr>
      </p:pic>
    </p:spTree>
  </p:cSld>
  <p:clrMapOvr>
    <a:masterClrMapping/>
  </p:clrMapOvr>
  <p:transition spd="slow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Літературний  музей</a:t>
            </a:r>
            <a:endParaRPr lang="ru-RU" dirty="0"/>
          </a:p>
        </p:txBody>
      </p:sp>
      <p:pic>
        <p:nvPicPr>
          <p:cNvPr id="4" name="Содержимое 3" descr="muz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7696199" cy="5181600"/>
          </a:xfrm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ронько_Платон_Никитович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86400" y="457200"/>
            <a:ext cx="2971800" cy="3810000"/>
          </a:xfrm>
        </p:spPr>
      </p:pic>
      <p:sp>
        <p:nvSpPr>
          <p:cNvPr id="6" name="Прямоугольник 5"/>
          <p:cNvSpPr/>
          <p:nvPr/>
        </p:nvSpPr>
        <p:spPr>
          <a:xfrm rot="20927628">
            <a:off x="258514" y="891607"/>
            <a:ext cx="5093344" cy="2431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“Я той, що греблі рвав …”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Платон Воронько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4876800"/>
            <a:ext cx="73152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років  від дня народження</a:t>
            </a:r>
          </a:p>
          <a:p>
            <a:pPr algn="ctr"/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бібліотекаря 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Калитянської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ЗОШ</a:t>
            </a:r>
          </a:p>
          <a:p>
            <a:pPr algn="r"/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Зарічняк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Ю.Ю.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Разом з батьками</a:t>
            </a:r>
            <a:endParaRPr lang="ru-RU" dirty="0"/>
          </a:p>
        </p:txBody>
      </p:sp>
      <p:pic>
        <p:nvPicPr>
          <p:cNvPr id="12" name="Рисунок 11" descr="Document_28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410200" cy="475716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Дідусь Василь був  мандрівним кобзарем</a:t>
            </a:r>
            <a:endParaRPr lang="ru-RU" dirty="0"/>
          </a:p>
        </p:txBody>
      </p:sp>
      <p:pic>
        <p:nvPicPr>
          <p:cNvPr id="4" name="Содержимое 3" descr="676_kobz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295400"/>
            <a:ext cx="4724400" cy="4800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Беру </a:t>
            </a:r>
            <a:r>
              <a:rPr lang="uk-UA" dirty="0" err="1" smtClean="0"/>
              <a:t>“Кобзар”</a:t>
            </a:r>
            <a:r>
              <a:rPr lang="uk-UA" dirty="0" smtClean="0"/>
              <a:t>, як світу сотворіння …</a:t>
            </a:r>
            <a:endParaRPr lang="ru-RU" dirty="0"/>
          </a:p>
        </p:txBody>
      </p:sp>
      <p:pic>
        <p:nvPicPr>
          <p:cNvPr id="4" name="Содержимое 3" descr="18-3-300x2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24000"/>
            <a:ext cx="6705600" cy="472440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Служба в армії в Туркменії</a:t>
            </a:r>
            <a:endParaRPr lang="ru-RU" dirty="0"/>
          </a:p>
        </p:txBody>
      </p:sp>
      <p:pic>
        <p:nvPicPr>
          <p:cNvPr id="4" name="Содержимое 3" descr="vyst-prikor_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849120"/>
            <a:ext cx="6705600" cy="430276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 бачили, як розцвітає степ?</a:t>
            </a:r>
            <a:endParaRPr lang="ru-RU" dirty="0"/>
          </a:p>
        </p:txBody>
      </p:sp>
      <p:pic>
        <p:nvPicPr>
          <p:cNvPr id="4" name="Содержимое 3" descr="508118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19833"/>
            <a:ext cx="8077200" cy="473273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397</TotalTime>
  <Words>210</Words>
  <PresentationFormat>Экран (4:3)</PresentationFormat>
  <Paragraphs>58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Слайд 1</vt:lpstr>
      <vt:lpstr>Слайд 2</vt:lpstr>
      <vt:lpstr>Слайд 3</vt:lpstr>
      <vt:lpstr>Слайд 4</vt:lpstr>
      <vt:lpstr>Разом з батьками</vt:lpstr>
      <vt:lpstr>Дідусь Василь був  мандрівним кобзарем</vt:lpstr>
      <vt:lpstr>Беру “Кобзар”, як світу сотворіння …</vt:lpstr>
      <vt:lpstr> Служба в армії в Туркменії</vt:lpstr>
      <vt:lpstr>Ви бачили, як розцвітає степ?</vt:lpstr>
      <vt:lpstr>Слайд 10</vt:lpstr>
      <vt:lpstr>Слайд 11</vt:lpstr>
      <vt:lpstr>Слайд 12</vt:lpstr>
      <vt:lpstr>Фінський фронт (1939)</vt:lpstr>
      <vt:lpstr>Слайд 14</vt:lpstr>
      <vt:lpstr>Партизани - Ковпаківці</vt:lpstr>
      <vt:lpstr>Перша збірка віршів 1944 року</vt:lpstr>
      <vt:lpstr>Партизанські стежини</vt:lpstr>
      <vt:lpstr>Дороги війни</vt:lpstr>
      <vt:lpstr>Знову бій. Бери гвинтівку в руки ….</vt:lpstr>
      <vt:lpstr>Йде загін Ковпака по волині</vt:lpstr>
      <vt:lpstr>“ За перемогу….!!!”</vt:lpstr>
      <vt:lpstr>Руїни, руїни … це рани моєї країни…</vt:lpstr>
      <vt:lpstr>Платон воронько у творчому колі друзів </vt:lpstr>
      <vt:lpstr>Слайд 24</vt:lpstr>
      <vt:lpstr>Спить наше місто зелене</vt:lpstr>
      <vt:lpstr>Слайд 26</vt:lpstr>
      <vt:lpstr>Слайд 27</vt:lpstr>
      <vt:lpstr>Слайд 28</vt:lpstr>
      <vt:lpstr>Слайд 29</vt:lpstr>
      <vt:lpstr>Зайди у хащі, упади на трави…</vt:lpstr>
      <vt:lpstr>Слайд 31</vt:lpstr>
      <vt:lpstr>Автор багатьох книжечок для дітей</vt:lpstr>
      <vt:lpstr>П.Воронько письменник та державний діяч</vt:lpstr>
      <vt:lpstr>Слайд 34</vt:lpstr>
      <vt:lpstr>Мавка з карабіном</vt:lpstr>
      <vt:lpstr>Слайд 36</vt:lpstr>
      <vt:lpstr>Літературний  музей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90</cp:revision>
  <dcterms:modified xsi:type="dcterms:W3CDTF">2013-11-25T13:00:12Z</dcterms:modified>
</cp:coreProperties>
</file>