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7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7674-A256-4ADF-8B7E-B0A54CAB9A8C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0B90-D25C-4BB6-BED1-92209ECE4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7674-A256-4ADF-8B7E-B0A54CAB9A8C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0B90-D25C-4BB6-BED1-92209ECE4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7674-A256-4ADF-8B7E-B0A54CAB9A8C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0B90-D25C-4BB6-BED1-92209ECE4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7674-A256-4ADF-8B7E-B0A54CAB9A8C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0B90-D25C-4BB6-BED1-92209ECE4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7674-A256-4ADF-8B7E-B0A54CAB9A8C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0B90-D25C-4BB6-BED1-92209ECE4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7674-A256-4ADF-8B7E-B0A54CAB9A8C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0B90-D25C-4BB6-BED1-92209ECE4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7674-A256-4ADF-8B7E-B0A54CAB9A8C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0B90-D25C-4BB6-BED1-92209ECE4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7674-A256-4ADF-8B7E-B0A54CAB9A8C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0B90-D25C-4BB6-BED1-92209ECE4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7674-A256-4ADF-8B7E-B0A54CAB9A8C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0B90-D25C-4BB6-BED1-92209ECE4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7674-A256-4ADF-8B7E-B0A54CAB9A8C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0B90-D25C-4BB6-BED1-92209ECE4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7674-A256-4ADF-8B7E-B0A54CAB9A8C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0B90-D25C-4BB6-BED1-92209ECE4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17674-A256-4ADF-8B7E-B0A54CAB9A8C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E0B90-D25C-4BB6-BED1-92209ECE4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%D0%9A%D0%BD%D0%B8%D0%B3%D0%BE%D1%81%D1%85%D0%BE%D0%B2%D0%B8%D1%89%D0%B5&amp;action=edit&amp;redlink=1" TargetMode="External"/><Relationship Id="rId13" Type="http://schemas.openxmlformats.org/officeDocument/2006/relationships/hyperlink" Target="http://uk.wikipedia.org/w/index.php?title=%D0%9A%D0%B0%D1%82%D0%B0%D0%BB%D0%BE%D0%B3%D1%96%D0%B7%D0%B0%D1%86%D1%96%D1%8F&amp;action=edit&amp;redlink=1" TargetMode="External"/><Relationship Id="rId18" Type="http://schemas.openxmlformats.org/officeDocument/2006/relationships/hyperlink" Target="http://uk.wikipedia.org/wiki/%D0%99%D0%BE%D0%B3%D0%B0%D0%BD%D0%BD_%D0%93%D1%83%D1%82%D0%B5%D0%BD%D0%B1%D0%B5%D1%80%D0%B3" TargetMode="External"/><Relationship Id="rId26" Type="http://schemas.openxmlformats.org/officeDocument/2006/relationships/hyperlink" Target="http://uk.wikipedia.org/wiki/1507" TargetMode="External"/><Relationship Id="rId3" Type="http://schemas.openxmlformats.org/officeDocument/2006/relationships/hyperlink" Target="http://uk.wikipedia.org/wiki/%D0%90%D0%BD%D0%B3%D0%BB%D1%96%D0%B9%D1%81%D1%8C%D0%BA%D0%B0_%D0%BC%D0%BE%D0%B2%D0%B0" TargetMode="External"/><Relationship Id="rId21" Type="http://schemas.openxmlformats.org/officeDocument/2006/relationships/hyperlink" Target="http://uk.wikipedia.org/wiki/%D0%93%D0%B0%D0%B7%D0%B5%D1%82%D0%B0" TargetMode="External"/><Relationship Id="rId7" Type="http://schemas.openxmlformats.org/officeDocument/2006/relationships/hyperlink" Target="http://uk.wikipedia.org/wiki/%D0%9A%D0%BE%D0%BD%D0%B3%D1%80%D0%B5%D1%81_%D0%A1%D0%A8%D0%90" TargetMode="External"/><Relationship Id="rId12" Type="http://schemas.openxmlformats.org/officeDocument/2006/relationships/hyperlink" Target="http://uk.wikipedia.org/wiki/%D0%91%D1%96%D0%B1%D0%BB%D1%96%D0%BE%D1%82%D0%B5%D1%87%D0%BD%D0%B8%D0%B9_%D1%84%D0%BE%D0%BD%D0%B4" TargetMode="External"/><Relationship Id="rId17" Type="http://schemas.openxmlformats.org/officeDocument/2006/relationships/hyperlink" Target="http://uk.wikipedia.org/wiki/%D0%91%D1%96%D0%B1%D0%BB%D1%96%D1%8F" TargetMode="External"/><Relationship Id="rId25" Type="http://schemas.openxmlformats.org/officeDocument/2006/relationships/hyperlink" Target="http://uk.wikipedia.org/wiki/%D0%9C%D0%B0%D0%BF%D0%B0" TargetMode="External"/><Relationship Id="rId2" Type="http://schemas.openxmlformats.org/officeDocument/2006/relationships/image" Target="../media/image11.jpeg"/><Relationship Id="rId16" Type="http://schemas.openxmlformats.org/officeDocument/2006/relationships/hyperlink" Target="http://uk.wikipedia.org/wiki/%D0%9F%D1%96%D0%B2%D0%BD%D1%96%D1%87%D0%BD%D0%B0_%D0%90%D0%BC%D0%B5%D1%80%D0%B8%D0%BA%D0%B0" TargetMode="External"/><Relationship Id="rId20" Type="http://schemas.openxmlformats.org/officeDocument/2006/relationships/hyperlink" Target="http://uk.wikipedia.org/wiki/%D0%A4%D0%B5%D0%B4%D0%B5%D1%80%D0%B0%D0%BB%D1%8C%D0%BD%D0%B8%D0%B9_%D1%83%D1%80%D1%8F%D0%B4_%D0%A1%D0%A8%D0%90" TargetMode="External"/><Relationship Id="rId29" Type="http://schemas.openxmlformats.org/officeDocument/2006/relationships/hyperlink" Target="http://uk.wikipedia.org/wiki/%D0%97%D0%B2%D1%83%D0%BA%D0%BE%D0%B7%D0%B0%D0%BF%D0%B8%D1%8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1%D0%BF%D0%BE%D0%BB%D1%83%D1%87%D0%B5%D0%BD%D1%96_%D0%A8%D1%82%D0%B0%D1%82%D0%B8_%D0%90%D0%BC%D0%B5%D1%80%D0%B8%D0%BA%D0%B8" TargetMode="External"/><Relationship Id="rId11" Type="http://schemas.openxmlformats.org/officeDocument/2006/relationships/hyperlink" Target="http://uk.wikipedia.org/wiki/%D0%91%D1%83%D0%B4%D1%96%D0%B2%D0%BB%D1%96" TargetMode="External"/><Relationship Id="rId24" Type="http://schemas.openxmlformats.org/officeDocument/2006/relationships/hyperlink" Target="http://uk.wikipedia.org/wiki/%D0%A4%D1%96%D0%BB%D1%8C%D0%BC" TargetMode="External"/><Relationship Id="rId5" Type="http://schemas.openxmlformats.org/officeDocument/2006/relationships/hyperlink" Target="http://uk.wikipedia.org/wiki/%D0%9D%D0%B0%D1%86%D1%96%D0%BE%D0%BD%D0%B0%D0%BB%D1%8C%D0%BD%D0%B0_%D0%B1%D1%96%D0%B1%D0%BB%D1%96%D0%BE%D1%82%D0%B5%D0%BA%D0%B0" TargetMode="External"/><Relationship Id="rId15" Type="http://schemas.openxmlformats.org/officeDocument/2006/relationships/hyperlink" Target="http://uk.wikipedia.org/wiki/%D0%A0%D1%83%D0%BA%D0%BE%D0%BF%D0%B8%D1%81" TargetMode="External"/><Relationship Id="rId23" Type="http://schemas.openxmlformats.org/officeDocument/2006/relationships/hyperlink" Target="http://uk.wikipedia.org/wiki/%D0%9A%D0%BE%D0%BC%D1%96%D0%BA%D1%81" TargetMode="External"/><Relationship Id="rId28" Type="http://schemas.openxmlformats.org/officeDocument/2006/relationships/hyperlink" Target="http://uk.wikipedia.org/wiki/%D0%9D%D0%BE%D1%82%D0%BD%D1%96_%D0%B2%D0%B8%D0%B4%D0%B0%D0%BD%D0%BD%D1%8F" TargetMode="External"/><Relationship Id="rId10" Type="http://schemas.openxmlformats.org/officeDocument/2006/relationships/hyperlink" Target="http://uk.wikipedia.org/wiki/%D0%92%D0%B0%D1%88%D0%B8%D0%BD%D0%B3%D1%82%D0%BE%D0%BD" TargetMode="External"/><Relationship Id="rId19" Type="http://schemas.openxmlformats.org/officeDocument/2006/relationships/hyperlink" Target="http://uk.wikipedia.org/wiki/%D0%9F%D0%B5%D1%80%D0%B3%D0%B0%D0%BC%D0%B5%D0%BD%D1%82" TargetMode="External"/><Relationship Id="rId31" Type="http://schemas.openxmlformats.org/officeDocument/2006/relationships/hyperlink" Target="http://uk.wikipedia.org/wiki/%D0%A1%D1%82%D1%80%D0%B0%D0%B4%D1%96%D0%B2%D0%B0%D1%80%D1%96" TargetMode="External"/><Relationship Id="rId4" Type="http://schemas.openxmlformats.org/officeDocument/2006/relationships/hyperlink" Target="http://uk.wikipedia.org/wiki/%D0%94%D0%B5_%D1%84%D0%B0%D0%BA%D1%82%D0%BE" TargetMode="External"/><Relationship Id="rId9" Type="http://schemas.openxmlformats.org/officeDocument/2006/relationships/hyperlink" Target="http://uk.wikipedia.org/wiki/%D0%91%D1%96%D0%B1%D0%BB%D1%96%D0%BE%D1%82%D0%B5%D0%BA%D0%B0" TargetMode="External"/><Relationship Id="rId14" Type="http://schemas.openxmlformats.org/officeDocument/2006/relationships/hyperlink" Target="http://uk.wikipedia.org/wiki/%D0%9C%D0%BE%D0%B2%D0%B0" TargetMode="External"/><Relationship Id="rId22" Type="http://schemas.openxmlformats.org/officeDocument/2006/relationships/hyperlink" Target="http://uk.wikipedia.org/w/index.php?title=%D0%9C%D1%96%D0%BA%D1%80%D0%BE%D1%84%D1%96%D0%BB%D1%8C%D0%BC&amp;action=edit&amp;redlink=1" TargetMode="External"/><Relationship Id="rId27" Type="http://schemas.openxmlformats.org/officeDocument/2006/relationships/hyperlink" Target="http://uk.wikipedia.org/wiki/%D0%90%D0%BC%D0%B5%D1%80%D0%B8%D0%BA%D0%B0" TargetMode="External"/><Relationship Id="rId30" Type="http://schemas.openxmlformats.org/officeDocument/2006/relationships/hyperlink" Target="http://uk.wikipedia.org/wiki/%D0%A1%D0%BA%D1%80%D0%B8%D0%BF%D0%BA%D0%B0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A%D0%BD%D0%B8%D0%B3%D0%BE%D0%B7%D0%BD%D0%B0%D0%B2%D1%81%D1%82%D0%B2%D0%BE" TargetMode="External"/><Relationship Id="rId13" Type="http://schemas.openxmlformats.org/officeDocument/2006/relationships/hyperlink" Target="http://uk.wikipedia.org/wiki/%D0%9B%D0%B5%D0%BD%D1%96%D0%BD_%D0%92%D0%BE%D0%BB%D0%BE%D0%B4%D0%B8%D0%BC%D0%B8%D1%80_%D0%86%D0%BB%D0%BB%D1%96%D1%87" TargetMode="External"/><Relationship Id="rId3" Type="http://schemas.openxmlformats.org/officeDocument/2006/relationships/hyperlink" Target="http://uk.wikipedia.org/wiki/%D0%A0%D0%BE%D1%81%D1%96%D0%B9%D1%81%D1%8C%D0%BA%D0%B0_%D0%BC%D0%BE%D0%B2%D0%B0" TargetMode="External"/><Relationship Id="rId7" Type="http://schemas.openxmlformats.org/officeDocument/2006/relationships/hyperlink" Target="http://uk.wikipedia.org/wiki/%D0%91%D1%96%D0%B1%D0%BB%D1%96%D0%BE%D1%82%D0%B5%D0%BA%D0%B0" TargetMode="External"/><Relationship Id="rId12" Type="http://schemas.openxmlformats.org/officeDocument/2006/relationships/hyperlink" Target="http://uk.wikipedia.org/wiki/%D0%9C%D0%BE%D1%81%D0%BA%D0%B2%D0%B0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0%D0%BE%D1%81%D1%96%D0%B9%D1%81%D1%8C%D0%BA%D0%B0_%D0%A4%D0%B5%D0%B4%D0%B5%D1%80%D0%B0%D1%86%D1%96%D1%8F" TargetMode="External"/><Relationship Id="rId11" Type="http://schemas.openxmlformats.org/officeDocument/2006/relationships/hyperlink" Target="http://uk.wikipedia.org/w/index.php?title=%D0%9F%D1%83%D0%B1%D0%BB%D1%96%D1%87%D0%BD%D0%B0_%D0%B1%D1%96%D0%B1%D0%BB%D1%96%D0%BE%D1%82%D0%B5%D0%BA%D0%B0&amp;action=edit&amp;redlink=1" TargetMode="External"/><Relationship Id="rId5" Type="http://schemas.openxmlformats.org/officeDocument/2006/relationships/hyperlink" Target="http://uk.wikipedia.org/wiki/%D0%9D%D0%B0%D1%86%D1%96%D0%BE%D0%BD%D0%B0%D0%BB%D1%8C%D0%BD%D0%B0_%D0%B1%D1%96%D0%B1%D0%BB%D1%96%D0%BE%D1%82%D0%B5%D0%BA%D0%B0" TargetMode="External"/><Relationship Id="rId15" Type="http://schemas.openxmlformats.org/officeDocument/2006/relationships/hyperlink" Target="http://uk.wikipedia.org/wiki/%D0%9D%D0%B0%D1%83%D0%BA%D0%BE%D0%B2%D0%BE-%D0%B4%D0%BE%D1%81%D0%BB%D1%96%D0%B4%D0%BD%D0%B0_%D1%83%D1%81%D1%82%D0%B0%D0%BD%D0%BE%D0%B2%D0%B0" TargetMode="External"/><Relationship Id="rId10" Type="http://schemas.openxmlformats.org/officeDocument/2006/relationships/hyperlink" Target="http://uk.wikipedia.org/wiki/1862" TargetMode="External"/><Relationship Id="rId4" Type="http://schemas.openxmlformats.org/officeDocument/2006/relationships/hyperlink" Target="http://uk.wikipedia.org/w/index.php?title=%D0%A0%D1%83%D0%BC%D1%8F%D0%BD%D1%86%D0%B5%D0%B2%D1%81%D1%8C%D0%BA%D0%B8%D0%B9_%D0%BC%D1%83%D0%B7%D0%B5%D0%B9&amp;action=edit&amp;redlink=1" TargetMode="External"/><Relationship Id="rId9" Type="http://schemas.openxmlformats.org/officeDocument/2006/relationships/hyperlink" Target="http://uk.wikipedia.org/wiki/%D0%91%D1%96%D0%B1%D0%BB%D1%96%D0%BE%D0%B3%D1%80%D0%B0%D1%84%D1%96%D1%8F" TargetMode="External"/><Relationship Id="rId14" Type="http://schemas.openxmlformats.org/officeDocument/2006/relationships/hyperlink" Target="http://uk.wikipedia.org/wiki/%D0%A0%D0%B0%D0%B4%D1%8F%D0%BD%D1%81%D1%8C%D0%BA%D0%B0_%D0%B2%D0%BB%D0%B0%D0%B4%D0%B0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A%D0%B0%D0%BB%D0%BB%D1%96%D0%BC%D0%B0%D1%85_(%D0%BF%D0%BE%D0%B5%D1%82)" TargetMode="External"/><Relationship Id="rId13" Type="http://schemas.openxmlformats.org/officeDocument/2006/relationships/hyperlink" Target="http://uk.wikipedia.org/wiki/%D0%91%D1%96%D0%B1%D0%BB%D1%96%D0%BE%D1%82%D0%B5%D1%87%D0%BD%D0%B8%D0%B9_%D1%84%D0%BE%D0%BD%D0%B4" TargetMode="External"/><Relationship Id="rId18" Type="http://schemas.openxmlformats.org/officeDocument/2006/relationships/hyperlink" Target="http://uk.wikipedia.org/wiki/%D0%93%D1%80%D0%B0%D0%B2%D1%8E%D1%80%D0%B0" TargetMode="External"/><Relationship Id="rId3" Type="http://schemas.openxmlformats.org/officeDocument/2006/relationships/hyperlink" Target="http://uk.wikipedia.org/wiki/%D0%90%D0%BB%D0%B5%D0%BA%D1%81%D0%B0%D0%BD%D0%B4%D1%80%D1%96%D0%B9%D1%81%D1%8C%D0%BA%D0%B8%D0%B9_%D0%BC%D1%83%D0%B7%D0%B5%D0%B9" TargetMode="External"/><Relationship Id="rId7" Type="http://schemas.openxmlformats.org/officeDocument/2006/relationships/hyperlink" Target="http://uk.wikipedia.org/w/index.php?title=%D0%A1%D1%83%D0%B2%D1%96%D0%B9&amp;action=edit&amp;redlink=1" TargetMode="External"/><Relationship Id="rId12" Type="http://schemas.openxmlformats.org/officeDocument/2006/relationships/hyperlink" Target="http://uk.wikipedia.org/wiki/%D0%93%D0%B5%D1%80%D0%BE%D1%84%D1%96%D0%BB" TargetMode="External"/><Relationship Id="rId17" Type="http://schemas.openxmlformats.org/officeDocument/2006/relationships/image" Target="../media/image2.jpeg"/><Relationship Id="rId2" Type="http://schemas.openxmlformats.org/officeDocument/2006/relationships/hyperlink" Target="http://uk.wikipedia.org/wiki/%D0%95%D0%BB%D0%BB%D1%96%D0%BD%D1%96%D0%B7%D0%BC" TargetMode="External"/><Relationship Id="rId16" Type="http://schemas.openxmlformats.org/officeDocument/2006/relationships/hyperlink" Target="http://uk.wikipedia.org/wiki/39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k.wikipedia.org/wiki/3_%D1%81%D1%82%D0%BE%D0%BB%D1%96%D1%82%D1%82%D1%8F_%D0%B4%D0%BE_%D0%BD._%D0%B5." TargetMode="External"/><Relationship Id="rId11" Type="http://schemas.openxmlformats.org/officeDocument/2006/relationships/hyperlink" Target="http://uk.wikipedia.org/wiki/%D0%95%D0%B2%D0%BA%D0%BB%D1%96%D0%B4" TargetMode="External"/><Relationship Id="rId5" Type="http://schemas.openxmlformats.org/officeDocument/2006/relationships/hyperlink" Target="http://uk.wikipedia.org/w/index.php?title=%D0%9F%D1%82%D0%BE%D0%BB%D0%B5%D0%BC%D0%B5%D0%B9_I%D0%86_%D0%A4%D1%96%D0%BB%D0%B0%D0%B4%D0%B5%D0%BB%D1%8C%D1%84&amp;action=edit&amp;redlink=1" TargetMode="External"/><Relationship Id="rId15" Type="http://schemas.openxmlformats.org/officeDocument/2006/relationships/hyperlink" Target="http://uk.wikipedia.org/wiki/%D0%93%D0%B0%D0%B9_%D0%AE%D0%BB%D1%96%D0%B9_%D0%A6%D0%B5%D0%B7%D0%B0%D1%80" TargetMode="External"/><Relationship Id="rId10" Type="http://schemas.openxmlformats.org/officeDocument/2006/relationships/hyperlink" Target="http://uk.wikipedia.org/wiki/%D0%90%D1%80%D0%B8%D1%81%D1%82%D0%B0%D1%80%D1%85_%D0%A1%D0%B0%D0%BC%D0%BE%D1%81%D1%8C%D0%BA%D0%B8%D0%B9" TargetMode="External"/><Relationship Id="rId19" Type="http://schemas.openxmlformats.org/officeDocument/2006/relationships/image" Target="../media/image3.jpeg"/><Relationship Id="rId4" Type="http://schemas.openxmlformats.org/officeDocument/2006/relationships/hyperlink" Target="http://uk.wikipedia.org/wiki/%D0%A1%D1%82%D0%B0%D1%80%D0%BE%D0%B4%D0%B0%D0%B2%D0%BD%D1%96%D0%B9_%D0%84%D0%B3%D0%B8%D0%BF%D0%B5%D1%82" TargetMode="External"/><Relationship Id="rId9" Type="http://schemas.openxmlformats.org/officeDocument/2006/relationships/hyperlink" Target="http://uk.wikipedia.org/wiki/%D0%A3%D0%BD%D1%96%D0%B2%D0%B5%D1%80%D1%81%D0%B8%D1%82%D0%B5%D1%82" TargetMode="External"/><Relationship Id="rId14" Type="http://schemas.openxmlformats.org/officeDocument/2006/relationships/hyperlink" Target="http://uk.wikipedia.org/wiki/47_%D0%B4%D0%BE_%D0%BD._%D0%B5.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%D0%9A%D0%B0%D1%82%D0%B0%D0%BB%D0%BE%D0%B3%D1%96%D0%B7%D0%B0%D1%86%D1%96%D1%8F&amp;action=edit&amp;redlink=1" TargetMode="External"/><Relationship Id="rId3" Type="http://schemas.openxmlformats.org/officeDocument/2006/relationships/hyperlink" Target="http://uk.wikipedia.org/wiki/%D0%9B%D0%B0%D1%82%D0%B8%D0%BD%D1%81%D1%8C%D0%BA%D0%B0_%D0%BC%D0%BE%D0%B2%D0%B0" TargetMode="External"/><Relationship Id="rId7" Type="http://schemas.openxmlformats.org/officeDocument/2006/relationships/hyperlink" Target="http://uk.wikipedia.org/wiki/%D0%9C%D0%B0%D0%BD%D1%83%D1%81%D0%BA%D1%80%D0%B8%D0%BF%D1%82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A%D0%BE%D0%BB%D0%B5%D0%BA%D1%86%D1%96%D1%8F" TargetMode="External"/><Relationship Id="rId5" Type="http://schemas.openxmlformats.org/officeDocument/2006/relationships/hyperlink" Target="http://uk.wikipedia.org/wiki/%D0%A0%D0%B8%D0%BC" TargetMode="External"/><Relationship Id="rId4" Type="http://schemas.openxmlformats.org/officeDocument/2006/relationships/hyperlink" Target="http://uk.wikipedia.org/wiki/%D0%A1%D0%B2%D1%8F%D1%82%D0%B8%D0%B9_%D0%9F%D1%80%D0%B5%D1%81%D1%82%D0%BE%D0%BB" TargetMode="External"/><Relationship Id="rId9" Type="http://schemas.openxmlformats.org/officeDocument/2006/relationships/hyperlink" Target="http://uk.wikipedia.org/wiki/1475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86%D0%B7%D0%B1%D0%BE%D1%80%D0%BD%D0%B8%D0%BA_%D0%A1%D0%B2%D1%8F%D1%82%D0%BE%D1%81%D0%BB%D0%B0%D0%B2%D0%B0_1073" TargetMode="External"/><Relationship Id="rId13" Type="http://schemas.openxmlformats.org/officeDocument/2006/relationships/hyperlink" Target="http://uk.wikipedia.org/wiki/%D0%9A%D0%B8%D1%94%D0%B2%D0%BE-%D0%9F%D0%B5%D1%87%D0%B5%D1%80%D1%81%D1%8C%D0%BA%D0%B0_%D0%BB%D0%B0%D0%B2%D1%80%D0%B0" TargetMode="External"/><Relationship Id="rId3" Type="http://schemas.openxmlformats.org/officeDocument/2006/relationships/hyperlink" Target="http://uk.wikipedia.org/wiki/%D0%A1%D0%BE%D1%84%D1%96%D0%B9%D1%81%D1%8C%D0%BA%D0%B8%D0%B9_%D1%81%D0%BE%D0%B1%D0%BE%D1%80_(%D0%9A%D0%B8%D1%97%D0%B2)" TargetMode="External"/><Relationship Id="rId7" Type="http://schemas.openxmlformats.org/officeDocument/2006/relationships/hyperlink" Target="http://uk.wikipedia.org/wiki/%D0%9C%D0%B8%D1%82%D1%80%D0%BE%D0%BF%D0%BE%D0%BB%D0%B8%D1%82_%D0%86%D0%BB%D0%B0%D1%80%D1%96%D0%BE%D0%BD" TargetMode="External"/><Relationship Id="rId12" Type="http://schemas.openxmlformats.org/officeDocument/2006/relationships/hyperlink" Target="http://uk.wikipedia.org/wiki/%D0%90%D1%80%D1%96%D1%81%D1%82%D0%BE%D1%82%D0%B5%D0%BB%D1%8C" TargetMode="External"/><Relationship Id="rId2" Type="http://schemas.openxmlformats.org/officeDocument/2006/relationships/hyperlink" Target="http://uk.wikipedia.org/wiki/%D0%9A%D0%B8%D1%97%D0%B2%D1%81%D1%8C%D0%BA%D0%B0_%D0%A0%D1%83%D1%81%D1%8C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k.wikipedia.org/w/index.php?title=%D0%A1%D0%BB%D0%BE%D0%B2%D0%BE_%D0%BF%D1%80%D0%BE_%D0%97%D0%B0%D0%BA%D0%BE%D0%BD_%D1%96_%D0%91%D0%BB%D0%B0%D0%B3%D0%BE%D0%B4%D0%B0%D1%82%D1%8C&amp;action=edit&amp;redlink=1" TargetMode="External"/><Relationship Id="rId11" Type="http://schemas.openxmlformats.org/officeDocument/2006/relationships/hyperlink" Target="http://uk.wikipedia.org/wiki/%D0%9F%D0%BB%D0%B0%D1%82%D0%BE%D0%BD" TargetMode="External"/><Relationship Id="rId5" Type="http://schemas.openxmlformats.org/officeDocument/2006/relationships/hyperlink" Target="http://uk.wikipedia.org/wiki/%D0%AF%D1%80%D0%BE%D1%81%D0%BB%D0%B0%D0%B2_%D0%9C%D1%83%D0%B4%D1%80%D0%B8%D0%B9" TargetMode="External"/><Relationship Id="rId15" Type="http://schemas.openxmlformats.org/officeDocument/2006/relationships/hyperlink" Target="http://uk.wikipedia.org/wiki/%D0%9F%D0%B0%D0%B2%D0%BB%D0%BE_%D0%90%D0%BB%D0%B5%D0%BF%D0%BF%D1%81%D1%8C%D0%BA%D0%B8%D0%B9" TargetMode="External"/><Relationship Id="rId10" Type="http://schemas.openxmlformats.org/officeDocument/2006/relationships/hyperlink" Target="http://uk.wikipedia.org/wiki/%D0%9A%D0%BB%D0%B8%D0%BC%D0%B5%D0%BD%D1%82_%D0%A1%D0%BC%D0%BE%D0%BB%D1%8F%D1%82%D0%B8%D1%87" TargetMode="External"/><Relationship Id="rId4" Type="http://schemas.openxmlformats.org/officeDocument/2006/relationships/hyperlink" Target="http://uk.wikipedia.org/wiki/%D0%9F%D0%BE%D0%B2%D1%96%D1%81%D1%82%D1%8C_%D0%B2%D1%80%D0%B5%D0%BC%D0%B5%D0%BD%D0%BD%D0%B8%D1%85_%D0%BB%D1%96%D1%82" TargetMode="External"/><Relationship Id="rId9" Type="http://schemas.openxmlformats.org/officeDocument/2006/relationships/hyperlink" Target="http://uk.wikipedia.org/w/index.php?title=%D0%9F%D0%BE%D1%81%D0%BB%D0%B0%D0%BD%D0%BD%D1%8F_%D0%B4%D0%BE_%D0%A1%D0%BC%D0%BE%D0%BB%D0%B5%D0%BD%D1%81%D1%8C%D0%BA%D0%BE%D0%B3%D0%BE_%D0%BF%D1%80%D0%B5%D1%81%D0%B2%D1%96%D1%82%D0%B5%D1%80%D0%B0_%D0%A4%D0%BE%D0%BC%D0%B8&amp;action=edit&amp;redlink=1" TargetMode="External"/><Relationship Id="rId14" Type="http://schemas.openxmlformats.org/officeDocument/2006/relationships/hyperlink" Target="http://uk.wikipedia.org/wiki/%D0%A0%D0%BE%D1%81%D1%96%D0%B9%D1%81%D1%8C%D0%BA%D0%B0_%D0%BD%D0%B0%D1%86%D1%96%D0%BE%D0%BD%D0%B0%D0%BB%D1%8C%D0%BD%D0%B0_%D0%B1%D1%96%D0%B1%D0%BB%D1%96%D0%BE%D1%82%D0%B5%D0%BA%D0%B0_%D1%96%D0%BC%D0%B5%D0%BD%D1%96_%D0%A1%D0%B0%D0%BB%D1%82%D0%B8%D0%BA%D0%BE%D0%B2%D0%B0-%D0%A9%D0%B5%D0%B4%D1%80%D1%96%D0%BD%D0%B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_%D0%BB%D0%B8%D0%BF%D0%BD%D1%8F" TargetMode="External"/><Relationship Id="rId13" Type="http://schemas.openxmlformats.org/officeDocument/2006/relationships/hyperlink" Target="http://uk.wikipedia.org/wiki/%D0%91%D0%B0%D1%85" TargetMode="External"/><Relationship Id="rId18" Type="http://schemas.openxmlformats.org/officeDocument/2006/relationships/hyperlink" Target="http://uk.wikipedia.org/wiki/Pastime_with_Good_Company" TargetMode="External"/><Relationship Id="rId3" Type="http://schemas.openxmlformats.org/officeDocument/2006/relationships/hyperlink" Target="http://uk.wikipedia.org/wiki/%D0%90%D0%BD%D0%B3%D0%BB%D1%96%D0%B9%D1%81%D1%8C%D0%BA%D0%B0_%D0%BC%D0%BE%D0%B2%D0%B0" TargetMode="External"/><Relationship Id="rId7" Type="http://schemas.openxmlformats.org/officeDocument/2006/relationships/hyperlink" Target="http://uk.wikipedia.org/wiki/%D0%9B%D0%BE%D0%BD%D0%B4%D0%BE%D0%BD" TargetMode="External"/><Relationship Id="rId12" Type="http://schemas.openxmlformats.org/officeDocument/2006/relationships/hyperlink" Target="http://uk.wikipedia.org/wiki/%D0%91%D0%B5%D0%BE%D0%B2%D1%83%D0%BB%D1%8C%D1%84" TargetMode="External"/><Relationship Id="rId17" Type="http://schemas.openxmlformats.org/officeDocument/2006/relationships/hyperlink" Target="http://uk.wikipedia.org/wiki/%D0%9B%D0%B5%D0%BE%D0%BD%D0%B0%D1%80%D0%B4%D0%BE_%D0%B4%D0%B0_%D0%92%D1%96%D0%BD%D1%87%D1%96" TargetMode="External"/><Relationship Id="rId2" Type="http://schemas.openxmlformats.org/officeDocument/2006/relationships/image" Target="../media/image10.jpeg"/><Relationship Id="rId16" Type="http://schemas.openxmlformats.org/officeDocument/2006/relationships/hyperlink" Target="http://uk.wikipedia.org/wiki/%D0%91%D1%80%D1%96%D1%82%D1%82%D0%B5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1%D1%80%D0%B8%D1%82%D0%B0%D0%BD%D1%81%D1%8C%D0%BA%D0%B8%D0%B9_%D0%BC%D1%83%D0%B7%D0%B5%D0%B9" TargetMode="External"/><Relationship Id="rId11" Type="http://schemas.openxmlformats.org/officeDocument/2006/relationships/hyperlink" Target="http://uk.wikipedia.org/wiki/%D0%92%D0%B5%D0%BB%D0%B8%D0%BA%D0%B0_%D1%85%D0%B0%D1%80%D1%82%D1%96%D1%8F_%D0%B2%D0%BE%D0%BB%D1%8C%D0%BD%D0%BE%D1%81%D1%82%D0%B5%D0%B9" TargetMode="External"/><Relationship Id="rId5" Type="http://schemas.openxmlformats.org/officeDocument/2006/relationships/hyperlink" Target="http://uk.wikipedia.org/wiki/%D0%92%D0%B5%D0%BB%D0%B8%D0%BA%D0%BE%D0%B1%D1%80%D0%B8%D1%82%D0%B0%D0%BD%D1%96%D1%8F" TargetMode="External"/><Relationship Id="rId15" Type="http://schemas.openxmlformats.org/officeDocument/2006/relationships/hyperlink" Target="http://uk.wikipedia.org/wiki/%D0%9C%D0%B0%D0%BB%D0%B5%D1%80" TargetMode="External"/><Relationship Id="rId10" Type="http://schemas.openxmlformats.org/officeDocument/2006/relationships/hyperlink" Target="http://uk.wikipedia.org/wiki/%D0%99%D0%BE%D0%B3%D0%B0%D0%BD%D0%BD_%D0%93%D1%83%D1%82%D0%B5%D0%BD%D0%B1%D0%B5%D1%80%D0%B3" TargetMode="External"/><Relationship Id="rId4" Type="http://schemas.openxmlformats.org/officeDocument/2006/relationships/hyperlink" Target="http://uk.wikipedia.org/wiki/%D0%9D%D0%B0%D1%86%D1%96%D0%BE%D0%BD%D0%B0%D0%BB%D1%8C%D0%BD%D0%B0_%D0%B1%D1%96%D0%B1%D0%BB%D1%96%D0%BE%D1%82%D0%B5%D0%BA%D0%B0" TargetMode="External"/><Relationship Id="rId9" Type="http://schemas.openxmlformats.org/officeDocument/2006/relationships/hyperlink" Target="http://uk.wikipedia.org/wiki/1973" TargetMode="External"/><Relationship Id="rId14" Type="http://schemas.openxmlformats.org/officeDocument/2006/relationships/hyperlink" Target="http://uk.wikipedia.org/wiki/%D0%9C%D0%BE%D1%86%D0%B0%D1%80%D1%82_%D0%92%D0%BE%D0%BB%D1%8C%D1%84%D2%91%D0%B0%D0%BD%D2%91_%D0%90%D0%BC%D0%B0%D0%B4%D0%B5%D0%B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715436" cy="182976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Бібліотека – заклад надзвичайний </a:t>
            </a:r>
            <a:endParaRPr lang="ru-RU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2143116"/>
            <a:ext cx="7772400" cy="1199704"/>
          </a:xfrm>
        </p:spPr>
        <p:txBody>
          <a:bodyPr/>
          <a:lstStyle/>
          <a:p>
            <a:endParaRPr lang="uk-UA" b="1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uk-UA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 </a:t>
            </a:r>
            <a:r>
              <a:rPr lang="uk-UA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ньому мудрість тисяч поколінь</a:t>
            </a:r>
            <a:endParaRPr lang="ru-RU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Бібліотека</a:t>
            </a:r>
            <a:r>
              <a:rPr lang="ru-RU" dirty="0"/>
              <a:t> </a:t>
            </a:r>
            <a:r>
              <a:rPr lang="ru-RU" dirty="0" err="1"/>
              <a:t>Конгресу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LibraryOfCongress_07130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000240"/>
            <a:ext cx="4852202" cy="3740169"/>
          </a:xfrm>
        </p:spPr>
      </p:pic>
      <p:sp>
        <p:nvSpPr>
          <p:cNvPr id="5" name="TextBox 4"/>
          <p:cNvSpPr txBox="1"/>
          <p:nvPr/>
        </p:nvSpPr>
        <p:spPr>
          <a:xfrm>
            <a:off x="214282" y="481123"/>
            <a:ext cx="878687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/>
              <a:t>Бібліотека</a:t>
            </a:r>
            <a:r>
              <a:rPr lang="ru-RU" sz="1400" b="1" dirty="0"/>
              <a:t> </a:t>
            </a:r>
            <a:r>
              <a:rPr lang="ru-RU" sz="1400" b="1" dirty="0" err="1"/>
              <a:t>Конгресу</a:t>
            </a:r>
            <a:r>
              <a:rPr lang="ru-RU" sz="1400" dirty="0"/>
              <a:t> (</a:t>
            </a:r>
            <a:r>
              <a:rPr lang="ru-RU" sz="1400" dirty="0">
                <a:hlinkClick r:id="rId3" tooltip="Англійська мова"/>
              </a:rPr>
              <a:t>англ.</a:t>
            </a:r>
            <a:r>
              <a:rPr lang="ru-RU" sz="1400" dirty="0"/>
              <a:t> </a:t>
            </a:r>
            <a:r>
              <a:rPr lang="en-US" sz="1400" i="1" dirty="0"/>
              <a:t>Library of Congress (LOC)</a:t>
            </a:r>
            <a:r>
              <a:rPr lang="en-US" sz="1400" dirty="0"/>
              <a:t>) - </a:t>
            </a:r>
            <a:r>
              <a:rPr lang="ru-RU" sz="1400" i="1" dirty="0">
                <a:hlinkClick r:id="rId4" tooltip="Де факто"/>
              </a:rPr>
              <a:t>де факто</a:t>
            </a:r>
            <a:r>
              <a:rPr lang="ru-RU" sz="1400" dirty="0"/>
              <a:t> </a:t>
            </a:r>
            <a:r>
              <a:rPr lang="ru-RU" sz="1400" dirty="0" err="1">
                <a:hlinkClick r:id="rId5" tooltip="Національна бібліотека"/>
              </a:rPr>
              <a:t>національна</a:t>
            </a:r>
            <a:r>
              <a:rPr lang="ru-RU" sz="1400" dirty="0">
                <a:hlinkClick r:id="rId5" tooltip="Національна бібліотека"/>
              </a:rPr>
              <a:t> </a:t>
            </a:r>
            <a:r>
              <a:rPr lang="ru-RU" sz="1400" dirty="0" err="1">
                <a:hlinkClick r:id="rId5" tooltip="Національна бібліотека"/>
              </a:rPr>
              <a:t>бібліотека</a:t>
            </a:r>
            <a:r>
              <a:rPr lang="ru-RU" sz="1400" dirty="0"/>
              <a:t> </a:t>
            </a:r>
            <a:r>
              <a:rPr lang="ru-RU" sz="1400" dirty="0" err="1">
                <a:hlinkClick r:id="rId6" tooltip="Сполучені Штати Америки"/>
              </a:rPr>
              <a:t>Сполучених</a:t>
            </a:r>
            <a:r>
              <a:rPr lang="ru-RU" sz="1400" dirty="0">
                <a:hlinkClick r:id="rId6" tooltip="Сполучені Штати Америки"/>
              </a:rPr>
              <a:t> </a:t>
            </a:r>
            <a:r>
              <a:rPr lang="ru-RU" sz="1400" dirty="0" err="1">
                <a:hlinkClick r:id="rId6" tooltip="Сполучені Штати Америки"/>
              </a:rPr>
              <a:t>Штатів</a:t>
            </a:r>
            <a:r>
              <a:rPr lang="ru-RU" sz="1400" dirty="0">
                <a:hlinkClick r:id="rId6" tooltip="Сполучені Штати Америки"/>
              </a:rPr>
              <a:t> Америки</a:t>
            </a:r>
            <a:r>
              <a:rPr lang="ru-RU" sz="1400" dirty="0"/>
              <a:t> та </a:t>
            </a:r>
            <a:r>
              <a:rPr lang="ru-RU" sz="1400" dirty="0" err="1"/>
              <a:t>дослідницький</a:t>
            </a:r>
            <a:r>
              <a:rPr lang="ru-RU" sz="1400" dirty="0"/>
              <a:t> </a:t>
            </a:r>
            <a:r>
              <a:rPr lang="ru-RU" sz="1400" dirty="0" err="1"/>
              <a:t>підрозділ</a:t>
            </a:r>
            <a:r>
              <a:rPr lang="ru-RU" sz="1400" dirty="0"/>
              <a:t> </a:t>
            </a:r>
            <a:r>
              <a:rPr lang="ru-RU" sz="1400" dirty="0" err="1">
                <a:hlinkClick r:id="rId7" tooltip="Конгрес США"/>
              </a:rPr>
              <a:t>Конгресу</a:t>
            </a:r>
            <a:r>
              <a:rPr lang="ru-RU" sz="1400" dirty="0">
                <a:hlinkClick r:id="rId7" tooltip="Конгрес США"/>
              </a:rPr>
              <a:t> США</a:t>
            </a:r>
            <a:r>
              <a:rPr lang="ru-RU" sz="1400" dirty="0"/>
              <a:t>. Є </a:t>
            </a:r>
            <a:r>
              <a:rPr lang="ru-RU" sz="1400" dirty="0" err="1"/>
              <a:t>найбільшим</a:t>
            </a:r>
            <a:r>
              <a:rPr lang="ru-RU" sz="1400" dirty="0"/>
              <a:t> за </a:t>
            </a:r>
            <a:r>
              <a:rPr lang="ru-RU" sz="1400" dirty="0" err="1"/>
              <a:t>площею</a:t>
            </a:r>
            <a:r>
              <a:rPr lang="ru-RU" sz="1400" dirty="0"/>
              <a:t> </a:t>
            </a:r>
            <a:r>
              <a:rPr lang="ru-RU" sz="1400" dirty="0" err="1">
                <a:hlinkClick r:id="rId8" tooltip="Книгосховище (ще не написана)"/>
              </a:rPr>
              <a:t>книгосховищем</a:t>
            </a:r>
            <a:r>
              <a:rPr lang="ru-RU" sz="1400" dirty="0"/>
              <a:t> та </a:t>
            </a:r>
            <a:r>
              <a:rPr lang="ru-RU" sz="1400" dirty="0" err="1"/>
              <a:t>однією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найважливіших</a:t>
            </a:r>
            <a:r>
              <a:rPr lang="ru-RU" sz="1400" dirty="0"/>
              <a:t> </a:t>
            </a:r>
            <a:r>
              <a:rPr lang="ru-RU" sz="1400" dirty="0" err="1">
                <a:hlinkClick r:id="rId9" tooltip="Бібліотека"/>
              </a:rPr>
              <a:t>бібліотек</a:t>
            </a:r>
            <a:r>
              <a:rPr lang="ru-RU" sz="1400" dirty="0"/>
              <a:t> </a:t>
            </a:r>
            <a:r>
              <a:rPr lang="ru-RU" sz="1400" dirty="0" err="1"/>
              <a:t>світу</a:t>
            </a:r>
            <a:r>
              <a:rPr lang="ru-RU" sz="1400" dirty="0"/>
              <a:t>. </a:t>
            </a:r>
            <a:r>
              <a:rPr lang="ru-RU" sz="1400" dirty="0" err="1"/>
              <a:t>Знаходиться</a:t>
            </a:r>
            <a:r>
              <a:rPr lang="ru-RU" sz="1400" dirty="0"/>
              <a:t> у </a:t>
            </a:r>
            <a:r>
              <a:rPr lang="ru-RU" sz="1400" dirty="0" err="1">
                <a:hlinkClick r:id="rId10" tooltip="Вашингтон"/>
              </a:rPr>
              <a:t>Вашингтоні</a:t>
            </a:r>
            <a:r>
              <a:rPr lang="ru-RU" sz="1400" dirty="0"/>
              <a:t>, </a:t>
            </a:r>
            <a:r>
              <a:rPr lang="ru-RU" sz="1400" dirty="0" err="1"/>
              <a:t>має</a:t>
            </a:r>
            <a:r>
              <a:rPr lang="ru-RU" sz="1400" dirty="0"/>
              <a:t> три </a:t>
            </a:r>
            <a:r>
              <a:rPr lang="ru-RU" sz="1400" dirty="0" err="1">
                <a:hlinkClick r:id="rId11" tooltip="Будівлі"/>
              </a:rPr>
              <a:t>будівлі</a:t>
            </a:r>
            <a:r>
              <a:rPr lang="ru-RU" sz="1400" dirty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sz="1400" dirty="0"/>
              <a:t>Thomas Jefferson Building</a:t>
            </a:r>
          </a:p>
          <a:p>
            <a:pPr>
              <a:buFont typeface="Wingdings" pitchFamily="2" charset="2"/>
              <a:buChar char="§"/>
            </a:pPr>
            <a:r>
              <a:rPr lang="en-US" sz="1400" dirty="0"/>
              <a:t>John Adams Building</a:t>
            </a:r>
          </a:p>
          <a:p>
            <a:pPr>
              <a:buFont typeface="Wingdings" pitchFamily="2" charset="2"/>
              <a:buChar char="§"/>
            </a:pPr>
            <a:r>
              <a:rPr lang="en-US" sz="1400" dirty="0"/>
              <a:t>James Madison Memorial Building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57752" y="1142984"/>
            <a:ext cx="4071934" cy="45858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300" dirty="0" err="1">
                <a:hlinkClick r:id="rId12" tooltip="Бібліотечний фонд"/>
              </a:rPr>
              <a:t>Фонди</a:t>
            </a:r>
            <a:endParaRPr lang="ru-RU" sz="1300" dirty="0"/>
          </a:p>
          <a:p>
            <a:r>
              <a:rPr lang="ru-RU" sz="1300" dirty="0" err="1"/>
              <a:t>Загальний</a:t>
            </a:r>
            <a:r>
              <a:rPr lang="ru-RU" sz="1300" dirty="0"/>
              <a:t> </a:t>
            </a:r>
            <a:r>
              <a:rPr lang="ru-RU" sz="1300" dirty="0" err="1"/>
              <a:t>обсяг</a:t>
            </a:r>
            <a:r>
              <a:rPr lang="ru-RU" sz="1300" dirty="0"/>
              <a:t> </a:t>
            </a:r>
            <a:r>
              <a:rPr lang="ru-RU" sz="1300" dirty="0" err="1"/>
              <a:t>фондів</a:t>
            </a:r>
            <a:r>
              <a:rPr lang="ru-RU" sz="1300" dirty="0"/>
              <a:t> </a:t>
            </a:r>
            <a:r>
              <a:rPr lang="ru-RU" sz="1300" dirty="0" err="1"/>
              <a:t>Бібліотеки</a:t>
            </a:r>
            <a:r>
              <a:rPr lang="ru-RU" sz="1300" dirty="0"/>
              <a:t> </a:t>
            </a:r>
            <a:r>
              <a:rPr lang="ru-RU" sz="1300" dirty="0" err="1"/>
              <a:t>нараховує</a:t>
            </a:r>
            <a:r>
              <a:rPr lang="ru-RU" sz="1300" dirty="0"/>
              <a:t> </a:t>
            </a:r>
            <a:r>
              <a:rPr lang="ru-RU" sz="1300" dirty="0" err="1"/>
              <a:t>понад</a:t>
            </a:r>
            <a:r>
              <a:rPr lang="ru-RU" sz="1300" dirty="0"/>
              <a:t> 138 </a:t>
            </a:r>
            <a:r>
              <a:rPr lang="ru-RU" sz="1300" dirty="0" err="1"/>
              <a:t>мільйонів</a:t>
            </a:r>
            <a:r>
              <a:rPr lang="ru-RU" sz="1300" dirty="0"/>
              <a:t> </a:t>
            </a:r>
            <a:r>
              <a:rPr lang="ru-RU" sz="1300" dirty="0" err="1"/>
              <a:t>одиниць</a:t>
            </a:r>
            <a:r>
              <a:rPr lang="ru-RU" sz="1300" dirty="0"/>
              <a:t> </a:t>
            </a:r>
            <a:r>
              <a:rPr lang="ru-RU" sz="1300" dirty="0" err="1"/>
              <a:t>збереження</a:t>
            </a:r>
            <a:r>
              <a:rPr lang="ru-RU" sz="1300" dirty="0"/>
              <a:t>. В тому </a:t>
            </a:r>
            <a:r>
              <a:rPr lang="ru-RU" sz="1300" dirty="0" err="1"/>
              <a:t>числі</a:t>
            </a:r>
            <a:r>
              <a:rPr lang="ru-RU" sz="1300" dirty="0"/>
              <a:t>:</a:t>
            </a:r>
          </a:p>
          <a:p>
            <a:r>
              <a:rPr lang="ru-RU" sz="1300" dirty="0" err="1"/>
              <a:t>понад</a:t>
            </a:r>
            <a:r>
              <a:rPr lang="ru-RU" sz="1300" dirty="0"/>
              <a:t> 30 </a:t>
            </a:r>
            <a:r>
              <a:rPr lang="ru-RU" sz="1300" dirty="0" err="1"/>
              <a:t>мільйонів</a:t>
            </a:r>
            <a:r>
              <a:rPr lang="ru-RU" sz="1300" dirty="0"/>
              <a:t> </a:t>
            </a:r>
            <a:r>
              <a:rPr lang="ru-RU" sz="1300" dirty="0" err="1">
                <a:hlinkClick r:id="rId13" tooltip="Каталогізація (ще не написана)"/>
              </a:rPr>
              <a:t>каталогізованих</a:t>
            </a:r>
            <a:r>
              <a:rPr lang="ru-RU" sz="1300" dirty="0"/>
              <a:t> </a:t>
            </a:r>
            <a:r>
              <a:rPr lang="ru-RU" sz="1300" dirty="0" err="1"/>
              <a:t>книжок</a:t>
            </a:r>
            <a:r>
              <a:rPr lang="ru-RU" sz="1300" dirty="0"/>
              <a:t> та </a:t>
            </a:r>
            <a:r>
              <a:rPr lang="ru-RU" sz="1300" dirty="0" err="1"/>
              <a:t>інших</a:t>
            </a:r>
            <a:r>
              <a:rPr lang="ru-RU" sz="1300" dirty="0"/>
              <a:t> </a:t>
            </a:r>
            <a:r>
              <a:rPr lang="ru-RU" sz="1300" dirty="0" err="1"/>
              <a:t>друкованих</a:t>
            </a:r>
            <a:r>
              <a:rPr lang="ru-RU" sz="1300" dirty="0"/>
              <a:t> </a:t>
            </a:r>
            <a:r>
              <a:rPr lang="ru-RU" sz="1300" dirty="0" err="1"/>
              <a:t>матеріалів</a:t>
            </a:r>
            <a:r>
              <a:rPr lang="ru-RU" sz="1300" dirty="0"/>
              <a:t> 470 </a:t>
            </a:r>
            <a:r>
              <a:rPr lang="ru-RU" sz="1300" dirty="0" err="1">
                <a:hlinkClick r:id="rId14" tooltip="Мова"/>
              </a:rPr>
              <a:t>мовами</a:t>
            </a:r>
            <a:r>
              <a:rPr lang="ru-RU" sz="1300" dirty="0"/>
              <a:t>;</a:t>
            </a:r>
          </a:p>
          <a:p>
            <a:r>
              <a:rPr lang="ru-RU" sz="1300" dirty="0" err="1"/>
              <a:t>більше</a:t>
            </a:r>
            <a:r>
              <a:rPr lang="ru-RU" sz="1300" dirty="0"/>
              <a:t> 61 </a:t>
            </a:r>
            <a:r>
              <a:rPr lang="ru-RU" sz="1300" dirty="0" err="1"/>
              <a:t>мільйон</a:t>
            </a:r>
            <a:r>
              <a:rPr lang="ru-RU" sz="1300" dirty="0"/>
              <a:t> </a:t>
            </a:r>
            <a:r>
              <a:rPr lang="ru-RU" sz="1300" dirty="0" err="1">
                <a:hlinkClick r:id="rId15" tooltip="Рукопис"/>
              </a:rPr>
              <a:t>рукописів</a:t>
            </a:r>
            <a:r>
              <a:rPr lang="ru-RU" sz="1300" dirty="0"/>
              <a:t>;</a:t>
            </a:r>
          </a:p>
          <a:p>
            <a:r>
              <a:rPr lang="ru-RU" sz="1300" dirty="0" err="1"/>
              <a:t>найбільша</a:t>
            </a:r>
            <a:r>
              <a:rPr lang="ru-RU" sz="1300" dirty="0"/>
              <a:t> у </a:t>
            </a:r>
            <a:r>
              <a:rPr lang="ru-RU" sz="1300" dirty="0" err="1">
                <a:hlinkClick r:id="rId16" tooltip="Північна Америка"/>
              </a:rPr>
              <a:t>Північній</a:t>
            </a:r>
            <a:r>
              <a:rPr lang="ru-RU" sz="1300" dirty="0">
                <a:hlinkClick r:id="rId16" tooltip="Північна Америка"/>
              </a:rPr>
              <a:t> </a:t>
            </a:r>
            <a:r>
              <a:rPr lang="ru-RU" sz="1300" dirty="0" err="1">
                <a:hlinkClick r:id="rId16" tooltip="Північна Америка"/>
              </a:rPr>
              <a:t>Америці</a:t>
            </a:r>
            <a:r>
              <a:rPr lang="ru-RU" sz="1300" dirty="0"/>
              <a:t> </a:t>
            </a:r>
            <a:r>
              <a:rPr lang="ru-RU" sz="1300" dirty="0" err="1"/>
              <a:t>колекція</a:t>
            </a:r>
            <a:r>
              <a:rPr lang="ru-RU" sz="1300" dirty="0"/>
              <a:t> </a:t>
            </a:r>
            <a:r>
              <a:rPr lang="ru-RU" sz="1300" dirty="0" err="1"/>
              <a:t>рідкісних</a:t>
            </a:r>
            <a:r>
              <a:rPr lang="ru-RU" sz="1300" dirty="0"/>
              <a:t> </a:t>
            </a:r>
            <a:r>
              <a:rPr lang="ru-RU" sz="1300" dirty="0" err="1"/>
              <a:t>видань</a:t>
            </a:r>
            <a:r>
              <a:rPr lang="ru-RU" sz="1300" dirty="0"/>
              <a:t>, в тому </a:t>
            </a:r>
            <a:r>
              <a:rPr lang="ru-RU" sz="1300" dirty="0" err="1"/>
              <a:t>числі</a:t>
            </a:r>
            <a:r>
              <a:rPr lang="ru-RU" sz="1300" dirty="0"/>
              <a:t> </a:t>
            </a:r>
            <a:r>
              <a:rPr lang="ru-RU" sz="1300" dirty="0" err="1">
                <a:hlinkClick r:id="rId17" tooltip="Біблія"/>
              </a:rPr>
              <a:t>Біблія</a:t>
            </a:r>
            <a:r>
              <a:rPr lang="ru-RU" sz="1300" dirty="0"/>
              <a:t> </a:t>
            </a:r>
            <a:r>
              <a:rPr lang="ru-RU" sz="1300" dirty="0" err="1">
                <a:hlinkClick r:id="rId18" tooltip="Йоганн Гутенберг"/>
              </a:rPr>
              <a:t>Гутенберга</a:t>
            </a:r>
            <a:r>
              <a:rPr lang="ru-RU" sz="1300" dirty="0"/>
              <a:t> (одна </a:t>
            </a:r>
            <a:r>
              <a:rPr lang="ru-RU" sz="1300" dirty="0" err="1"/>
              <a:t>з</a:t>
            </a:r>
            <a:r>
              <a:rPr lang="ru-RU" sz="1300" dirty="0"/>
              <a:t> </a:t>
            </a:r>
            <a:r>
              <a:rPr lang="ru-RU" sz="1300" dirty="0" err="1"/>
              <a:t>трьох</a:t>
            </a:r>
            <a:r>
              <a:rPr lang="ru-RU" sz="1300" dirty="0"/>
              <a:t> </a:t>
            </a:r>
            <a:r>
              <a:rPr lang="ru-RU" sz="1300" dirty="0" err="1"/>
              <a:t>найкращих</a:t>
            </a:r>
            <a:r>
              <a:rPr lang="ru-RU" sz="1300" dirty="0"/>
              <a:t> </a:t>
            </a:r>
            <a:r>
              <a:rPr lang="ru-RU" sz="1300" dirty="0" err="1"/>
              <a:t>копій</a:t>
            </a:r>
            <a:r>
              <a:rPr lang="ru-RU" sz="1300" dirty="0"/>
              <a:t> на </a:t>
            </a:r>
            <a:r>
              <a:rPr lang="ru-RU" sz="1300" dirty="0" err="1">
                <a:hlinkClick r:id="rId19" tooltip="Пергамент"/>
              </a:rPr>
              <a:t>пергаменті</a:t>
            </a:r>
            <a:r>
              <a:rPr lang="ru-RU" sz="1300" dirty="0" smtClean="0"/>
              <a:t>);</a:t>
            </a:r>
            <a:endParaRPr lang="ru-RU" sz="1300" dirty="0"/>
          </a:p>
          <a:p>
            <a:r>
              <a:rPr lang="ru-RU" sz="1300" dirty="0" err="1"/>
              <a:t>більше</a:t>
            </a:r>
            <a:r>
              <a:rPr lang="ru-RU" sz="1300" dirty="0"/>
              <a:t> 1 </a:t>
            </a:r>
            <a:r>
              <a:rPr lang="ru-RU" sz="1300" dirty="0" err="1"/>
              <a:t>мільйона</a:t>
            </a:r>
            <a:r>
              <a:rPr lang="ru-RU" sz="1300" dirty="0"/>
              <a:t> </a:t>
            </a:r>
            <a:r>
              <a:rPr lang="ru-RU" sz="1300" dirty="0" err="1"/>
              <a:t>публікацій</a:t>
            </a:r>
            <a:r>
              <a:rPr lang="ru-RU" sz="1300" dirty="0"/>
              <a:t> </a:t>
            </a:r>
            <a:r>
              <a:rPr lang="ru-RU" sz="1300" dirty="0">
                <a:hlinkClick r:id="rId20" tooltip="Федеральний уряд США"/>
              </a:rPr>
              <a:t>Федерального уряду США</a:t>
            </a:r>
            <a:r>
              <a:rPr lang="ru-RU" sz="1300" dirty="0"/>
              <a:t>;</a:t>
            </a:r>
          </a:p>
          <a:p>
            <a:r>
              <a:rPr lang="ru-RU" sz="1300" dirty="0"/>
              <a:t>1 </a:t>
            </a:r>
            <a:r>
              <a:rPr lang="ru-RU" sz="1300" dirty="0" err="1"/>
              <a:t>мільйон</a:t>
            </a:r>
            <a:r>
              <a:rPr lang="ru-RU" sz="1300" dirty="0"/>
              <a:t> </a:t>
            </a:r>
            <a:r>
              <a:rPr lang="ru-RU" sz="1300" dirty="0" err="1"/>
              <a:t>випусків</a:t>
            </a:r>
            <a:r>
              <a:rPr lang="ru-RU" sz="1300" dirty="0"/>
              <a:t> </a:t>
            </a:r>
            <a:r>
              <a:rPr lang="ru-RU" sz="1300" dirty="0">
                <a:hlinkClick r:id="rId21" tooltip="Газета"/>
              </a:rPr>
              <a:t>газет</a:t>
            </a:r>
            <a:r>
              <a:rPr lang="ru-RU" sz="1300" dirty="0"/>
              <a:t> за </a:t>
            </a:r>
            <a:r>
              <a:rPr lang="ru-RU" sz="1300" dirty="0" err="1"/>
              <a:t>останні</a:t>
            </a:r>
            <a:r>
              <a:rPr lang="ru-RU" sz="1300" dirty="0"/>
              <a:t> три </a:t>
            </a:r>
            <a:r>
              <a:rPr lang="ru-RU" sz="1300" dirty="0" err="1"/>
              <a:t>століття</a:t>
            </a:r>
            <a:r>
              <a:rPr lang="ru-RU" sz="1300" dirty="0"/>
              <a:t>;</a:t>
            </a:r>
          </a:p>
          <a:p>
            <a:r>
              <a:rPr lang="ru-RU" sz="1300" dirty="0"/>
              <a:t>33.000 </a:t>
            </a:r>
            <a:r>
              <a:rPr lang="ru-RU" sz="1300" dirty="0" err="1"/>
              <a:t>томів</a:t>
            </a:r>
            <a:r>
              <a:rPr lang="ru-RU" sz="1300" dirty="0"/>
              <a:t> </a:t>
            </a:r>
            <a:r>
              <a:rPr lang="ru-RU" sz="1300" dirty="0" err="1"/>
              <a:t>газетних</a:t>
            </a:r>
            <a:r>
              <a:rPr lang="ru-RU" sz="1300" dirty="0"/>
              <a:t> </a:t>
            </a:r>
            <a:r>
              <a:rPr lang="ru-RU" sz="1300" dirty="0" err="1"/>
              <a:t>підшивок</a:t>
            </a:r>
            <a:r>
              <a:rPr lang="ru-RU" sz="1300" dirty="0"/>
              <a:t>;</a:t>
            </a:r>
          </a:p>
          <a:p>
            <a:r>
              <a:rPr lang="ru-RU" sz="1300" dirty="0"/>
              <a:t>500.000 </a:t>
            </a:r>
            <a:r>
              <a:rPr lang="ru-RU" sz="1300" dirty="0" err="1"/>
              <a:t>котушок</a:t>
            </a:r>
            <a:r>
              <a:rPr lang="ru-RU" sz="1300" dirty="0"/>
              <a:t> </a:t>
            </a:r>
            <a:r>
              <a:rPr lang="ru-RU" sz="1300" dirty="0" err="1">
                <a:hlinkClick r:id="rId22" tooltip="Мікрофільм (ще не написана)"/>
              </a:rPr>
              <a:t>мікрофільмів</a:t>
            </a:r>
            <a:r>
              <a:rPr lang="ru-RU" sz="1300" dirty="0"/>
              <a:t>;</a:t>
            </a:r>
          </a:p>
          <a:p>
            <a:r>
              <a:rPr lang="ru-RU" sz="1300" dirty="0" err="1"/>
              <a:t>понад</a:t>
            </a:r>
            <a:r>
              <a:rPr lang="ru-RU" sz="1300" dirty="0"/>
              <a:t> 6000 </a:t>
            </a:r>
            <a:r>
              <a:rPr lang="ru-RU" sz="1300" dirty="0" err="1"/>
              <a:t>назв</a:t>
            </a:r>
            <a:r>
              <a:rPr lang="ru-RU" sz="1300" dirty="0"/>
              <a:t> </a:t>
            </a:r>
            <a:r>
              <a:rPr lang="ru-RU" sz="1300" u="sng" dirty="0" err="1" smtClean="0">
                <a:hlinkClick r:id="rId23" tooltip="Комікс"/>
              </a:rPr>
              <a:t>коміксів</a:t>
            </a:r>
            <a:r>
              <a:rPr lang="ru-RU" sz="1300" dirty="0" smtClean="0"/>
              <a:t>;</a:t>
            </a:r>
            <a:endParaRPr lang="ru-RU" sz="1300" dirty="0"/>
          </a:p>
          <a:p>
            <a:r>
              <a:rPr lang="ru-RU" sz="1300" dirty="0" err="1"/>
              <a:t>найбільша</a:t>
            </a:r>
            <a:r>
              <a:rPr lang="ru-RU" sz="1300" dirty="0"/>
              <a:t> у </a:t>
            </a:r>
            <a:r>
              <a:rPr lang="ru-RU" sz="1300" dirty="0" err="1"/>
              <a:t>світі</a:t>
            </a:r>
            <a:r>
              <a:rPr lang="ru-RU" sz="1300" dirty="0"/>
              <a:t> </a:t>
            </a:r>
            <a:r>
              <a:rPr lang="ru-RU" sz="1300" dirty="0" err="1"/>
              <a:t>колекція</a:t>
            </a:r>
            <a:r>
              <a:rPr lang="ru-RU" sz="1300" dirty="0"/>
              <a:t> </a:t>
            </a:r>
            <a:r>
              <a:rPr lang="ru-RU" sz="1300" dirty="0" err="1"/>
              <a:t>законодавчих</a:t>
            </a:r>
            <a:r>
              <a:rPr lang="ru-RU" sz="1300" dirty="0"/>
              <a:t> </a:t>
            </a:r>
            <a:r>
              <a:rPr lang="ru-RU" sz="1300" dirty="0" err="1"/>
              <a:t>матеріалів</a:t>
            </a:r>
            <a:r>
              <a:rPr lang="ru-RU" sz="1300" dirty="0"/>
              <a:t>;</a:t>
            </a:r>
          </a:p>
          <a:p>
            <a:r>
              <a:rPr lang="ru-RU" sz="1400" dirty="0" err="1">
                <a:hlinkClick r:id="rId24" tooltip="Фільм"/>
              </a:rPr>
              <a:t>фільми</a:t>
            </a:r>
            <a:r>
              <a:rPr lang="ru-RU" sz="1400" dirty="0"/>
              <a:t>;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2844" y="5786454"/>
            <a:ext cx="8858312" cy="8925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300" dirty="0" smtClean="0"/>
              <a:t>5,3 </a:t>
            </a:r>
            <a:r>
              <a:rPr lang="ru-RU" sz="1300" dirty="0" err="1" smtClean="0"/>
              <a:t>мільйони</a:t>
            </a:r>
            <a:r>
              <a:rPr lang="ru-RU" sz="1300" dirty="0" smtClean="0"/>
              <a:t> </a:t>
            </a:r>
            <a:r>
              <a:rPr lang="ru-RU" sz="1300" dirty="0" err="1" smtClean="0">
                <a:hlinkClick r:id="rId25" tooltip="Мапа"/>
              </a:rPr>
              <a:t>мап</a:t>
            </a:r>
            <a:r>
              <a:rPr lang="ru-RU" sz="1300" dirty="0" smtClean="0"/>
              <a:t>, в тому </a:t>
            </a:r>
            <a:r>
              <a:rPr lang="ru-RU" sz="1300" dirty="0" err="1" smtClean="0"/>
              <a:t>числі</a:t>
            </a:r>
            <a:r>
              <a:rPr lang="ru-RU" sz="1300" dirty="0" smtClean="0"/>
              <a:t> </a:t>
            </a:r>
            <a:r>
              <a:rPr lang="ru-RU" sz="1300" dirty="0" err="1" smtClean="0"/>
              <a:t>мапа</a:t>
            </a:r>
            <a:r>
              <a:rPr lang="ru-RU" sz="1300" dirty="0" smtClean="0"/>
              <a:t> </a:t>
            </a:r>
            <a:r>
              <a:rPr lang="ru-RU" sz="1300" dirty="0" smtClean="0">
                <a:hlinkClick r:id="rId26" tooltip="1507"/>
              </a:rPr>
              <a:t>1507</a:t>
            </a:r>
            <a:r>
              <a:rPr lang="ru-RU" sz="1300" dirty="0" smtClean="0"/>
              <a:t> року, на </a:t>
            </a:r>
            <a:r>
              <a:rPr lang="ru-RU" sz="1300" dirty="0" err="1" smtClean="0"/>
              <a:t>якій</a:t>
            </a:r>
            <a:r>
              <a:rPr lang="ru-RU" sz="1300" dirty="0" smtClean="0"/>
              <a:t> </a:t>
            </a:r>
            <a:r>
              <a:rPr lang="ru-RU" sz="1300" dirty="0" err="1" smtClean="0"/>
              <a:t>вперше</a:t>
            </a:r>
            <a:r>
              <a:rPr lang="ru-RU" sz="1300" dirty="0" smtClean="0"/>
              <a:t> </a:t>
            </a:r>
            <a:r>
              <a:rPr lang="ru-RU" sz="1300" dirty="0" err="1" smtClean="0"/>
              <a:t>використовується</a:t>
            </a:r>
            <a:r>
              <a:rPr lang="ru-RU" sz="1300" dirty="0" smtClean="0"/>
              <a:t> </a:t>
            </a:r>
            <a:r>
              <a:rPr lang="ru-RU" sz="1300" dirty="0" err="1" smtClean="0"/>
              <a:t>назва</a:t>
            </a:r>
            <a:r>
              <a:rPr lang="ru-RU" sz="1300" dirty="0" smtClean="0"/>
              <a:t> </a:t>
            </a:r>
            <a:r>
              <a:rPr lang="ru-RU" sz="1300" dirty="0" smtClean="0">
                <a:hlinkClick r:id="rId27" tooltip="Америка"/>
              </a:rPr>
              <a:t>«Америка»</a:t>
            </a:r>
            <a:r>
              <a:rPr lang="ru-RU" sz="1300" dirty="0" smtClean="0"/>
              <a:t>;</a:t>
            </a:r>
          </a:p>
          <a:p>
            <a:r>
              <a:rPr lang="ru-RU" sz="1300" dirty="0" err="1" smtClean="0">
                <a:hlinkClick r:id="rId28" tooltip="Нотні видання"/>
              </a:rPr>
              <a:t>нотні</a:t>
            </a:r>
            <a:r>
              <a:rPr lang="ru-RU" sz="1300" dirty="0" smtClean="0">
                <a:hlinkClick r:id="rId28" tooltip="Нотні видання"/>
              </a:rPr>
              <a:t> </a:t>
            </a:r>
            <a:r>
              <a:rPr lang="ru-RU" sz="1300" dirty="0" err="1" smtClean="0">
                <a:hlinkClick r:id="rId28" tooltip="Нотні видання"/>
              </a:rPr>
              <a:t>видання</a:t>
            </a:r>
            <a:r>
              <a:rPr lang="ru-RU" sz="1300" dirty="0" smtClean="0"/>
              <a:t>;</a:t>
            </a:r>
          </a:p>
          <a:p>
            <a:r>
              <a:rPr lang="ru-RU" sz="1300" dirty="0" smtClean="0"/>
              <a:t>2,9 </a:t>
            </a:r>
            <a:r>
              <a:rPr lang="ru-RU" sz="1300" dirty="0" err="1" smtClean="0"/>
              <a:t>мільйони</a:t>
            </a:r>
            <a:r>
              <a:rPr lang="ru-RU" sz="1300" dirty="0" smtClean="0"/>
              <a:t> </a:t>
            </a:r>
            <a:r>
              <a:rPr lang="ru-RU" sz="1300" dirty="0" err="1" smtClean="0">
                <a:hlinkClick r:id="rId29" tooltip="Звукозапис"/>
              </a:rPr>
              <a:t>звукозаписів</a:t>
            </a:r>
            <a:r>
              <a:rPr lang="ru-RU" sz="1300" dirty="0" smtClean="0"/>
              <a:t>;</a:t>
            </a:r>
          </a:p>
          <a:p>
            <a:r>
              <a:rPr lang="ru-RU" sz="1300" dirty="0" err="1" smtClean="0"/>
              <a:t>колекція</a:t>
            </a:r>
            <a:r>
              <a:rPr lang="ru-RU" sz="1300" dirty="0" smtClean="0"/>
              <a:t> </a:t>
            </a:r>
            <a:r>
              <a:rPr lang="ru-RU" sz="1300" dirty="0" err="1" smtClean="0"/>
              <a:t>музичних</a:t>
            </a:r>
            <a:r>
              <a:rPr lang="ru-RU" sz="1300" dirty="0" smtClean="0"/>
              <a:t> </a:t>
            </a:r>
            <a:r>
              <a:rPr lang="ru-RU" sz="1300" dirty="0" err="1" smtClean="0"/>
              <a:t>інструментів</a:t>
            </a:r>
            <a:r>
              <a:rPr lang="ru-RU" sz="1300" dirty="0" smtClean="0"/>
              <a:t>, в тому </a:t>
            </a:r>
            <a:r>
              <a:rPr lang="ru-RU" sz="1300" dirty="0" err="1" smtClean="0"/>
              <a:t>числі</a:t>
            </a:r>
            <a:r>
              <a:rPr lang="ru-RU" sz="1300" dirty="0" smtClean="0"/>
              <a:t> </a:t>
            </a:r>
            <a:r>
              <a:rPr lang="ru-RU" sz="1300" dirty="0" smtClean="0">
                <a:hlinkClick r:id="rId30" tooltip="Скрипка"/>
              </a:rPr>
              <a:t>скрипка</a:t>
            </a:r>
            <a:r>
              <a:rPr lang="ru-RU" sz="1300" dirty="0" smtClean="0"/>
              <a:t> </a:t>
            </a:r>
            <a:r>
              <a:rPr lang="ru-RU" sz="1300" dirty="0" err="1" smtClean="0">
                <a:hlinkClick r:id="rId31" tooltip="Страдіварі"/>
              </a:rPr>
              <a:t>Страдіварі</a:t>
            </a:r>
            <a:r>
              <a:rPr lang="ru-RU" sz="1300" dirty="0" smtClean="0"/>
              <a:t> «</a:t>
            </a:r>
            <a:r>
              <a:rPr lang="ru-RU" sz="1300" dirty="0" err="1" smtClean="0"/>
              <a:t>Беттс</a:t>
            </a:r>
            <a:r>
              <a:rPr lang="ru-RU" sz="1300" dirty="0" smtClean="0"/>
              <a:t>».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Російська</a:t>
            </a:r>
            <a:r>
              <a:rPr lang="ru-RU" dirty="0"/>
              <a:t> </a:t>
            </a:r>
            <a:r>
              <a:rPr lang="ru-RU" dirty="0" err="1"/>
              <a:t>державна</a:t>
            </a:r>
            <a:r>
              <a:rPr lang="ru-RU" dirty="0"/>
              <a:t> </a:t>
            </a:r>
            <a:r>
              <a:rPr lang="ru-RU" dirty="0" err="1"/>
              <a:t>бібліотека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Російська_державна_бібліотека_Моск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242" y="2571744"/>
            <a:ext cx="5334014" cy="4000511"/>
          </a:xfrm>
        </p:spPr>
      </p:pic>
      <p:sp>
        <p:nvSpPr>
          <p:cNvPr id="5" name="TextBox 4"/>
          <p:cNvSpPr txBox="1"/>
          <p:nvPr/>
        </p:nvSpPr>
        <p:spPr>
          <a:xfrm>
            <a:off x="142844" y="463475"/>
            <a:ext cx="8858312" cy="189282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1300" b="1" dirty="0"/>
              <a:t>Федеральний державний заклад "Російська державна бібліотека"</a:t>
            </a:r>
            <a:r>
              <a:rPr lang="vi-VN" sz="1300" dirty="0"/>
              <a:t> (</a:t>
            </a:r>
            <a:r>
              <a:rPr lang="vi-VN" sz="1300" dirty="0">
                <a:hlinkClick r:id="rId3" tooltip="Російська мова"/>
              </a:rPr>
              <a:t>рос</a:t>
            </a:r>
            <a:r>
              <a:rPr lang="vi-VN" sz="1300" dirty="0"/>
              <a:t>: </a:t>
            </a:r>
            <a:r>
              <a:rPr lang="vi-VN" sz="1300" i="1" dirty="0"/>
              <a:t>Федеральное государственное учреждение "Российская государственная библиотека"</a:t>
            </a:r>
            <a:r>
              <a:rPr lang="vi-VN" sz="1300" dirty="0"/>
              <a:t>; колишня </a:t>
            </a:r>
            <a:r>
              <a:rPr lang="vi-VN" sz="1300" i="1" dirty="0"/>
              <a:t>Державна бібліотека імені В.І. Леніна</a:t>
            </a:r>
            <a:r>
              <a:rPr lang="vi-VN" sz="1300" dirty="0"/>
              <a:t>, </a:t>
            </a:r>
            <a:r>
              <a:rPr lang="vi-VN" sz="1300" i="1" dirty="0"/>
              <a:t>«Ле́нінка»</a:t>
            </a:r>
            <a:r>
              <a:rPr lang="vi-VN" sz="1300" dirty="0"/>
              <a:t>, створена на основі </a:t>
            </a:r>
            <a:r>
              <a:rPr lang="vi-VN" sz="1300" dirty="0">
                <a:hlinkClick r:id="rId4" tooltip="Румянцевський музей (ще не написана)"/>
              </a:rPr>
              <a:t>Румянцевського музею</a:t>
            </a:r>
            <a:r>
              <a:rPr lang="vi-VN" sz="1300" dirty="0"/>
              <a:t>) — </a:t>
            </a:r>
            <a:r>
              <a:rPr lang="vi-VN" sz="1300" dirty="0">
                <a:hlinkClick r:id="rId5" tooltip="Національна бібліотека"/>
              </a:rPr>
              <a:t>національна бібліотека</a:t>
            </a:r>
            <a:r>
              <a:rPr lang="vi-VN" sz="1300" dirty="0"/>
              <a:t> </a:t>
            </a:r>
            <a:r>
              <a:rPr lang="vi-VN" sz="1300" dirty="0">
                <a:hlinkClick r:id="rId6" tooltip="Російська Федерація"/>
              </a:rPr>
              <a:t>Росії</a:t>
            </a:r>
            <a:r>
              <a:rPr lang="vi-VN" sz="1300" dirty="0"/>
              <a:t>, найбільша бібліотека Росії та одна з найбільших </a:t>
            </a:r>
            <a:r>
              <a:rPr lang="vi-VN" sz="1300" dirty="0">
                <a:hlinkClick r:id="rId7" tooltip="Бібліотека"/>
              </a:rPr>
              <a:t>бібліотек</a:t>
            </a:r>
            <a:r>
              <a:rPr lang="vi-VN" sz="1300" dirty="0"/>
              <a:t> у світі, </a:t>
            </a:r>
            <a:r>
              <a:rPr lang="vi-VN" sz="1300" dirty="0">
                <a:hlinkClick r:id="rId8" tooltip="Книгознавство"/>
              </a:rPr>
              <a:t>книгознавчий</a:t>
            </a:r>
            <a:r>
              <a:rPr lang="vi-VN" sz="1300" dirty="0"/>
              <a:t> і</a:t>
            </a:r>
            <a:r>
              <a:rPr lang="vi-VN" sz="1300" dirty="0">
                <a:hlinkClick r:id="rId9" tooltip="Бібліографія"/>
              </a:rPr>
              <a:t>бібліографічний</a:t>
            </a:r>
            <a:r>
              <a:rPr lang="vi-VN" sz="1300" dirty="0"/>
              <a:t> науковий центр </a:t>
            </a:r>
            <a:r>
              <a:rPr lang="vi-VN" sz="1300" dirty="0" smtClean="0"/>
              <a:t>Росії</a:t>
            </a:r>
            <a:r>
              <a:rPr lang="en-US" sz="1300" dirty="0"/>
              <a:t>.</a:t>
            </a:r>
            <a:endParaRPr lang="en-US" sz="1300" dirty="0" smtClean="0"/>
          </a:p>
          <a:p>
            <a:r>
              <a:rPr lang="ru-RU" sz="1300" dirty="0" err="1"/>
              <a:t>Історія</a:t>
            </a:r>
            <a:endParaRPr lang="ru-RU" sz="1300" dirty="0"/>
          </a:p>
          <a:p>
            <a:pPr algn="just"/>
            <a:r>
              <a:rPr lang="ru-RU" sz="1300" dirty="0" err="1"/>
              <a:t>Заснована</a:t>
            </a:r>
            <a:r>
              <a:rPr lang="ru-RU" sz="1300" dirty="0"/>
              <a:t> в </a:t>
            </a:r>
            <a:r>
              <a:rPr lang="ru-RU" sz="1300" dirty="0">
                <a:hlinkClick r:id="rId10" tooltip="1862"/>
              </a:rPr>
              <a:t>1862</a:t>
            </a:r>
            <a:r>
              <a:rPr lang="ru-RU" sz="1300" dirty="0"/>
              <a:t> при </a:t>
            </a:r>
            <a:r>
              <a:rPr lang="ru-RU" sz="1300" dirty="0" err="1"/>
              <a:t>Румянцевському</a:t>
            </a:r>
            <a:r>
              <a:rPr lang="ru-RU" sz="1300" dirty="0"/>
              <a:t> </a:t>
            </a:r>
            <a:r>
              <a:rPr lang="ru-RU" sz="1300" dirty="0" err="1"/>
              <a:t>музеї</a:t>
            </a:r>
            <a:r>
              <a:rPr lang="ru-RU" sz="1300" dirty="0"/>
              <a:t> як перша </a:t>
            </a:r>
            <a:r>
              <a:rPr lang="ru-RU" sz="1300" dirty="0" err="1"/>
              <a:t>державна</a:t>
            </a:r>
            <a:r>
              <a:rPr lang="ru-RU" sz="1300" dirty="0"/>
              <a:t> </a:t>
            </a:r>
            <a:r>
              <a:rPr lang="ru-RU" sz="1300" dirty="0" err="1">
                <a:hlinkClick r:id="rId11" tooltip="Публічна бібліотека (ще не написана)"/>
              </a:rPr>
              <a:t>публічна</a:t>
            </a:r>
            <a:r>
              <a:rPr lang="ru-RU" sz="1300" dirty="0">
                <a:hlinkClick r:id="rId11" tooltip="Публічна бібліотека (ще не написана)"/>
              </a:rPr>
              <a:t> </a:t>
            </a:r>
            <a:r>
              <a:rPr lang="ru-RU" sz="1300" dirty="0" err="1">
                <a:hlinkClick r:id="rId11" tooltip="Публічна бібліотека (ще не написана)"/>
              </a:rPr>
              <a:t>бібліотека</a:t>
            </a:r>
            <a:r>
              <a:rPr lang="ru-RU" sz="1300" dirty="0"/>
              <a:t> в </a:t>
            </a:r>
            <a:r>
              <a:rPr lang="ru-RU" sz="1300" dirty="0" err="1">
                <a:hlinkClick r:id="rId12" tooltip="Москва"/>
              </a:rPr>
              <a:t>Москві</a:t>
            </a:r>
            <a:r>
              <a:rPr lang="ru-RU" sz="1300" dirty="0"/>
              <a:t>. В </a:t>
            </a:r>
            <a:r>
              <a:rPr lang="ru-RU" sz="1300" dirty="0" err="1"/>
              <a:t>її</a:t>
            </a:r>
            <a:r>
              <a:rPr lang="ru-RU" sz="1300" dirty="0"/>
              <a:t> фондах </a:t>
            </a:r>
            <a:r>
              <a:rPr lang="ru-RU" sz="1300" dirty="0" err="1"/>
              <a:t>налічувалося</a:t>
            </a:r>
            <a:r>
              <a:rPr lang="ru-RU" sz="1300" dirty="0"/>
              <a:t> </a:t>
            </a:r>
            <a:r>
              <a:rPr lang="ru-RU" sz="1300" dirty="0" err="1"/>
              <a:t>тоді</a:t>
            </a:r>
            <a:r>
              <a:rPr lang="ru-RU" sz="1300" dirty="0"/>
              <a:t> 100 тис. книг </a:t>
            </a:r>
            <a:r>
              <a:rPr lang="ru-RU" sz="1300" dirty="0" err="1"/>
              <a:t>і</a:t>
            </a:r>
            <a:r>
              <a:rPr lang="ru-RU" sz="1300" dirty="0"/>
              <a:t> </a:t>
            </a:r>
            <a:r>
              <a:rPr lang="ru-RU" sz="1300" dirty="0" err="1"/>
              <a:t>рукописів</a:t>
            </a:r>
            <a:r>
              <a:rPr lang="ru-RU" sz="1300" dirty="0"/>
              <a:t>. В </a:t>
            </a:r>
            <a:r>
              <a:rPr lang="ru-RU" sz="1300" dirty="0" err="1"/>
              <a:t>дореволюційний</a:t>
            </a:r>
            <a:r>
              <a:rPr lang="ru-RU" sz="1300" dirty="0"/>
              <a:t> </a:t>
            </a:r>
            <a:r>
              <a:rPr lang="ru-RU" sz="1300" dirty="0" err="1"/>
              <a:t>період</a:t>
            </a:r>
            <a:r>
              <a:rPr lang="ru-RU" sz="1300" dirty="0"/>
              <a:t> </a:t>
            </a:r>
            <a:r>
              <a:rPr lang="ru-RU" sz="1300" dirty="0" err="1"/>
              <a:t>серед</a:t>
            </a:r>
            <a:r>
              <a:rPr lang="ru-RU" sz="1300" dirty="0"/>
              <a:t> </a:t>
            </a:r>
            <a:r>
              <a:rPr lang="ru-RU" sz="1300" dirty="0" err="1"/>
              <a:t>читачів</a:t>
            </a:r>
            <a:r>
              <a:rPr lang="ru-RU" sz="1300" dirty="0"/>
              <a:t> </a:t>
            </a:r>
            <a:r>
              <a:rPr lang="ru-RU" sz="1300" dirty="0" err="1"/>
              <a:t>бібліотеки</a:t>
            </a:r>
            <a:r>
              <a:rPr lang="ru-RU" sz="1300" dirty="0"/>
              <a:t> </a:t>
            </a:r>
            <a:r>
              <a:rPr lang="ru-RU" sz="1300" dirty="0" err="1"/>
              <a:t>були</a:t>
            </a:r>
            <a:r>
              <a:rPr lang="ru-RU" sz="1300" dirty="0"/>
              <a:t> </a:t>
            </a:r>
            <a:r>
              <a:rPr lang="ru-RU" sz="1300" dirty="0" err="1"/>
              <a:t>видатні</a:t>
            </a:r>
            <a:r>
              <a:rPr lang="ru-RU" sz="1300" dirty="0"/>
              <a:t> </a:t>
            </a:r>
            <a:r>
              <a:rPr lang="ru-RU" sz="1300" dirty="0" err="1"/>
              <a:t>вчені</a:t>
            </a:r>
            <a:r>
              <a:rPr lang="ru-RU" sz="1300" dirty="0"/>
              <a:t> </a:t>
            </a:r>
            <a:r>
              <a:rPr lang="ru-RU" sz="1300" dirty="0" err="1"/>
              <a:t>і</a:t>
            </a:r>
            <a:r>
              <a:rPr lang="ru-RU" sz="1300" dirty="0"/>
              <a:t> </a:t>
            </a:r>
            <a:r>
              <a:rPr lang="ru-RU" sz="1300" dirty="0" err="1"/>
              <a:t>письменники</a:t>
            </a:r>
            <a:r>
              <a:rPr lang="ru-RU" sz="1300" dirty="0"/>
              <a:t> </a:t>
            </a:r>
            <a:r>
              <a:rPr lang="ru-RU" sz="1300" dirty="0" err="1"/>
              <a:t>Росії</a:t>
            </a:r>
            <a:r>
              <a:rPr lang="ru-RU" sz="1300" dirty="0"/>
              <a:t>. В 1893 </a:t>
            </a:r>
            <a:r>
              <a:rPr lang="ru-RU" sz="1300" dirty="0" err="1"/>
              <a:t>і</a:t>
            </a:r>
            <a:r>
              <a:rPr lang="ru-RU" sz="1300" dirty="0"/>
              <a:t> 1897 в </a:t>
            </a:r>
            <a:r>
              <a:rPr lang="ru-RU" sz="1300" dirty="0" err="1"/>
              <a:t>її</a:t>
            </a:r>
            <a:r>
              <a:rPr lang="ru-RU" sz="1300" dirty="0"/>
              <a:t> читальному </a:t>
            </a:r>
            <a:r>
              <a:rPr lang="ru-RU" sz="1300" dirty="0" err="1"/>
              <a:t>залі</a:t>
            </a:r>
            <a:r>
              <a:rPr lang="ru-RU" sz="1300" dirty="0"/>
              <a:t> </a:t>
            </a:r>
            <a:r>
              <a:rPr lang="ru-RU" sz="1300" dirty="0" err="1"/>
              <a:t>працював</a:t>
            </a:r>
            <a:r>
              <a:rPr lang="ru-RU" sz="1300" dirty="0"/>
              <a:t> </a:t>
            </a:r>
            <a:r>
              <a:rPr lang="ru-RU" sz="1300" dirty="0">
                <a:hlinkClick r:id="rId13" tooltip="Ленін Володимир Ілліч"/>
              </a:rPr>
              <a:t>В.І. </a:t>
            </a:r>
            <a:r>
              <a:rPr lang="ru-RU" sz="1300" dirty="0" err="1">
                <a:hlinkClick r:id="rId13" tooltip="Ленін Володимир Ілліч"/>
              </a:rPr>
              <a:t>Ленін</a:t>
            </a:r>
            <a:r>
              <a:rPr lang="ru-RU" sz="1300" dirty="0" smtClean="0"/>
              <a:t>.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500694" y="2550282"/>
            <a:ext cx="3429024" cy="40934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300" dirty="0" smtClean="0"/>
              <a:t>За роки </a:t>
            </a:r>
            <a:r>
              <a:rPr lang="ru-RU" sz="1300" dirty="0" err="1" smtClean="0">
                <a:hlinkClick r:id="rId14" tooltip="Радянська влада"/>
              </a:rPr>
              <a:t>Радянської</a:t>
            </a:r>
            <a:r>
              <a:rPr lang="ru-RU" sz="1300" dirty="0" smtClean="0">
                <a:hlinkClick r:id="rId14" tooltip="Радянська влада"/>
              </a:rPr>
              <a:t> </a:t>
            </a:r>
            <a:r>
              <a:rPr lang="ru-RU" sz="1300" dirty="0" err="1" smtClean="0">
                <a:hlinkClick r:id="rId14" tooltip="Радянська влада"/>
              </a:rPr>
              <a:t>влади</a:t>
            </a:r>
            <a:r>
              <a:rPr lang="ru-RU" sz="1300" dirty="0" smtClean="0"/>
              <a:t> вона стала </a:t>
            </a:r>
            <a:r>
              <a:rPr lang="ru-RU" sz="1300" dirty="0" err="1" smtClean="0"/>
              <a:t>найбільшою</a:t>
            </a:r>
            <a:r>
              <a:rPr lang="ru-RU" sz="1300" dirty="0" smtClean="0"/>
              <a:t> </a:t>
            </a:r>
            <a:r>
              <a:rPr lang="ru-RU" sz="1300" dirty="0" err="1" smtClean="0"/>
              <a:t>бібліотекою</a:t>
            </a:r>
            <a:r>
              <a:rPr lang="ru-RU" sz="1300" dirty="0" smtClean="0"/>
              <a:t> </a:t>
            </a:r>
            <a:r>
              <a:rPr lang="ru-RU" sz="1300" dirty="0" err="1" smtClean="0"/>
              <a:t>Росії</a:t>
            </a:r>
            <a:r>
              <a:rPr lang="ru-RU" sz="1300" dirty="0" smtClean="0"/>
              <a:t>, </a:t>
            </a:r>
            <a:r>
              <a:rPr lang="ru-RU" sz="1300" dirty="0" err="1" smtClean="0"/>
              <a:t>державним</a:t>
            </a:r>
            <a:r>
              <a:rPr lang="ru-RU" sz="1300" dirty="0" smtClean="0"/>
              <a:t> </a:t>
            </a:r>
            <a:r>
              <a:rPr lang="ru-RU" sz="1300" dirty="0" err="1" smtClean="0"/>
              <a:t>сховищем</a:t>
            </a:r>
            <a:r>
              <a:rPr lang="ru-RU" sz="1300" dirty="0" smtClean="0"/>
              <a:t> </a:t>
            </a:r>
            <a:r>
              <a:rPr lang="ru-RU" sz="1300" dirty="0" err="1" smtClean="0"/>
              <a:t>творів</a:t>
            </a:r>
            <a:r>
              <a:rPr lang="ru-RU" sz="1300" dirty="0" smtClean="0"/>
              <a:t> </a:t>
            </a:r>
            <a:r>
              <a:rPr lang="ru-RU" sz="1300" dirty="0" err="1" smtClean="0"/>
              <a:t>друку</a:t>
            </a:r>
            <a:r>
              <a:rPr lang="ru-RU" sz="1300" dirty="0" smtClean="0"/>
              <a:t> </a:t>
            </a:r>
            <a:r>
              <a:rPr lang="ru-RU" sz="1300" dirty="0" err="1" smtClean="0"/>
              <a:t>народів</a:t>
            </a:r>
            <a:r>
              <a:rPr lang="ru-RU" sz="1300" dirty="0" smtClean="0"/>
              <a:t> СРСР </a:t>
            </a:r>
            <a:r>
              <a:rPr lang="ru-RU" sz="1300" dirty="0" err="1" smtClean="0"/>
              <a:t>і</a:t>
            </a:r>
            <a:r>
              <a:rPr lang="ru-RU" sz="1300" dirty="0" smtClean="0"/>
              <a:t> </a:t>
            </a:r>
            <a:r>
              <a:rPr lang="ru-RU" sz="1300" dirty="0" err="1" smtClean="0">
                <a:hlinkClick r:id="rId15" tooltip="Науково-дослідна установа"/>
              </a:rPr>
              <a:t>науково-дослідною</a:t>
            </a:r>
            <a:r>
              <a:rPr lang="ru-RU" sz="1300" dirty="0" smtClean="0">
                <a:hlinkClick r:id="rId15" tooltip="Науково-дослідна установа"/>
              </a:rPr>
              <a:t> </a:t>
            </a:r>
            <a:r>
              <a:rPr lang="ru-RU" sz="1300" dirty="0" err="1" smtClean="0">
                <a:hlinkClick r:id="rId15" tooltip="Науково-дослідна установа"/>
              </a:rPr>
              <a:t>установою</a:t>
            </a:r>
            <a:r>
              <a:rPr lang="ru-RU" sz="1300" dirty="0" smtClean="0"/>
              <a:t>. В 1917 в фондах </a:t>
            </a:r>
            <a:r>
              <a:rPr lang="ru-RU" sz="1300" dirty="0" err="1" smtClean="0"/>
              <a:t>бібліотеки</a:t>
            </a:r>
            <a:r>
              <a:rPr lang="ru-RU" sz="1300" dirty="0" smtClean="0"/>
              <a:t> </a:t>
            </a:r>
            <a:r>
              <a:rPr lang="ru-RU" sz="1300" dirty="0" err="1" smtClean="0"/>
              <a:t>був</a:t>
            </a:r>
            <a:r>
              <a:rPr lang="ru-RU" sz="1300" dirty="0" smtClean="0"/>
              <a:t> 1 млн., а на початку 1959 — </a:t>
            </a:r>
            <a:r>
              <a:rPr lang="ru-RU" sz="1300" dirty="0" err="1" smtClean="0"/>
              <a:t>понад</a:t>
            </a:r>
            <a:r>
              <a:rPr lang="ru-RU" sz="1300" dirty="0" smtClean="0"/>
              <a:t> 20 млн. </a:t>
            </a:r>
            <a:r>
              <a:rPr lang="ru-RU" sz="1300" dirty="0" err="1" smtClean="0"/>
              <a:t>одиниць</a:t>
            </a:r>
            <a:r>
              <a:rPr lang="ru-RU" sz="1300" dirty="0" smtClean="0"/>
              <a:t> </a:t>
            </a:r>
            <a:r>
              <a:rPr lang="ru-RU" sz="1300" dirty="0" err="1" smtClean="0"/>
              <a:t>збереження</a:t>
            </a:r>
            <a:r>
              <a:rPr lang="ru-RU" sz="1300" dirty="0" smtClean="0"/>
              <a:t>. </a:t>
            </a:r>
            <a:r>
              <a:rPr lang="ru-RU" sz="1300" dirty="0" err="1" smtClean="0"/>
              <a:t>Щороку</a:t>
            </a:r>
            <a:r>
              <a:rPr lang="ru-RU" sz="1300" dirty="0" smtClean="0"/>
              <a:t> </a:t>
            </a:r>
            <a:r>
              <a:rPr lang="ru-RU" sz="1300" dirty="0" err="1" smtClean="0"/>
              <a:t>надходить</a:t>
            </a:r>
            <a:r>
              <a:rPr lang="ru-RU" sz="1300" dirty="0" smtClean="0"/>
              <a:t> </a:t>
            </a:r>
            <a:r>
              <a:rPr lang="ru-RU" sz="1300" dirty="0" err="1" smtClean="0"/>
              <a:t>понад</a:t>
            </a:r>
            <a:r>
              <a:rPr lang="ru-RU" sz="1300" dirty="0" smtClean="0"/>
              <a:t> 800 тис. книг, </a:t>
            </a:r>
            <a:r>
              <a:rPr lang="ru-RU" sz="1300" dirty="0" err="1" smtClean="0"/>
              <a:t>журналів</a:t>
            </a:r>
            <a:r>
              <a:rPr lang="ru-RU" sz="1300" dirty="0" smtClean="0"/>
              <a:t> та </a:t>
            </a:r>
            <a:r>
              <a:rPr lang="ru-RU" sz="1300" dirty="0" err="1" smtClean="0"/>
              <a:t>річних</a:t>
            </a:r>
            <a:r>
              <a:rPr lang="ru-RU" sz="1300" dirty="0" smtClean="0"/>
              <a:t> </a:t>
            </a:r>
            <a:r>
              <a:rPr lang="ru-RU" sz="1300" dirty="0" err="1" smtClean="0"/>
              <a:t>комплектів</a:t>
            </a:r>
            <a:r>
              <a:rPr lang="ru-RU" sz="1300" dirty="0" smtClean="0"/>
              <a:t> газет. </a:t>
            </a:r>
            <a:r>
              <a:rPr lang="ru-RU" sz="1300" dirty="0" err="1" smtClean="0"/>
              <a:t>Бібліотека</a:t>
            </a:r>
            <a:r>
              <a:rPr lang="ru-RU" sz="1300" dirty="0" smtClean="0"/>
              <a:t> </a:t>
            </a:r>
            <a:r>
              <a:rPr lang="ru-RU" sz="1300" dirty="0" err="1" smtClean="0"/>
              <a:t>зберігає</a:t>
            </a:r>
            <a:r>
              <a:rPr lang="ru-RU" sz="1300" dirty="0" smtClean="0"/>
              <a:t> </a:t>
            </a:r>
            <a:r>
              <a:rPr lang="ru-RU" sz="1300" dirty="0" err="1" smtClean="0"/>
              <a:t>друковані</a:t>
            </a:r>
            <a:r>
              <a:rPr lang="ru-RU" sz="1300" dirty="0" smtClean="0"/>
              <a:t> </a:t>
            </a:r>
            <a:r>
              <a:rPr lang="ru-RU" sz="1300" dirty="0" err="1" smtClean="0"/>
              <a:t>видання</a:t>
            </a:r>
            <a:r>
              <a:rPr lang="ru-RU" sz="1300" dirty="0" smtClean="0"/>
              <a:t> на 160 </a:t>
            </a:r>
            <a:r>
              <a:rPr lang="ru-RU" sz="1300" dirty="0" err="1" smtClean="0"/>
              <a:t>мовах</a:t>
            </a:r>
            <a:r>
              <a:rPr lang="ru-RU" sz="1300" dirty="0" smtClean="0"/>
              <a:t> </a:t>
            </a:r>
            <a:r>
              <a:rPr lang="ru-RU" sz="1300" dirty="0" err="1" smtClean="0"/>
              <a:t>народів</a:t>
            </a:r>
            <a:r>
              <a:rPr lang="ru-RU" sz="1300" dirty="0" smtClean="0"/>
              <a:t> </a:t>
            </a:r>
            <a:r>
              <a:rPr lang="ru-RU" sz="1300" dirty="0" err="1" smtClean="0"/>
              <a:t>світу</a:t>
            </a:r>
            <a:r>
              <a:rPr lang="ru-RU" sz="1300" dirty="0" smtClean="0"/>
              <a:t> (в т. ч. на 85 </a:t>
            </a:r>
            <a:r>
              <a:rPr lang="ru-RU" sz="1300" dirty="0" err="1" smtClean="0"/>
              <a:t>мовах</a:t>
            </a:r>
            <a:r>
              <a:rPr lang="ru-RU" sz="1300" dirty="0" smtClean="0"/>
              <a:t> </a:t>
            </a:r>
            <a:r>
              <a:rPr lang="ru-RU" sz="1300" dirty="0" err="1" smtClean="0"/>
              <a:t>народів</a:t>
            </a:r>
            <a:r>
              <a:rPr lang="ru-RU" sz="1300" dirty="0" smtClean="0"/>
              <a:t> СРСР). В </a:t>
            </a:r>
            <a:r>
              <a:rPr lang="ru-RU" sz="1300" dirty="0" err="1" smtClean="0"/>
              <a:t>числі</a:t>
            </a:r>
            <a:r>
              <a:rPr lang="ru-RU" sz="1300" dirty="0" smtClean="0"/>
              <a:t> </a:t>
            </a:r>
            <a:r>
              <a:rPr lang="ru-RU" sz="1300" dirty="0" err="1" smtClean="0"/>
              <a:t>обов'язкових</a:t>
            </a:r>
            <a:r>
              <a:rPr lang="ru-RU" sz="1300" dirty="0" smtClean="0"/>
              <a:t> </a:t>
            </a:r>
            <a:r>
              <a:rPr lang="ru-RU" sz="1300" dirty="0" err="1" smtClean="0"/>
              <a:t>примірників</a:t>
            </a:r>
            <a:r>
              <a:rPr lang="ru-RU" sz="1300" dirty="0" smtClean="0"/>
              <a:t> </a:t>
            </a:r>
            <a:r>
              <a:rPr lang="ru-RU" sz="1300" dirty="0" err="1" smtClean="0"/>
              <a:t>нових</a:t>
            </a:r>
            <a:r>
              <a:rPr lang="ru-RU" sz="1300" dirty="0" smtClean="0"/>
              <a:t> </a:t>
            </a:r>
            <a:r>
              <a:rPr lang="ru-RU" sz="1300" dirty="0" err="1" smtClean="0"/>
              <a:t>видань</a:t>
            </a:r>
            <a:r>
              <a:rPr lang="ru-RU" sz="1300" dirty="0" smtClean="0"/>
              <a:t> </a:t>
            </a:r>
            <a:r>
              <a:rPr lang="ru-RU" sz="1300" dirty="0" err="1" smtClean="0"/>
              <a:t>бібліотека</a:t>
            </a:r>
            <a:r>
              <a:rPr lang="ru-RU" sz="1300" dirty="0" smtClean="0"/>
              <a:t> </a:t>
            </a:r>
            <a:r>
              <a:rPr lang="ru-RU" sz="1300" dirty="0" err="1" smtClean="0"/>
              <a:t>з</a:t>
            </a:r>
            <a:r>
              <a:rPr lang="ru-RU" sz="1300" dirty="0" smtClean="0"/>
              <a:t> часу </a:t>
            </a:r>
            <a:r>
              <a:rPr lang="ru-RU" sz="1300" dirty="0" err="1" smtClean="0"/>
              <a:t>свого</a:t>
            </a:r>
            <a:r>
              <a:rPr lang="ru-RU" sz="1300" dirty="0" smtClean="0"/>
              <a:t> </a:t>
            </a:r>
            <a:r>
              <a:rPr lang="ru-RU" sz="1300" dirty="0" err="1" smtClean="0"/>
              <a:t>заснування</a:t>
            </a:r>
            <a:r>
              <a:rPr lang="ru-RU" sz="1300" dirty="0" smtClean="0"/>
              <a:t> </a:t>
            </a:r>
            <a:r>
              <a:rPr lang="ru-RU" sz="1300" dirty="0" err="1" smtClean="0"/>
              <a:t>одержувала</a:t>
            </a:r>
            <a:r>
              <a:rPr lang="ru-RU" sz="1300" dirty="0" smtClean="0"/>
              <a:t> книги </a:t>
            </a:r>
            <a:r>
              <a:rPr lang="ru-RU" sz="1300" dirty="0" err="1" smtClean="0"/>
              <a:t>українською</a:t>
            </a:r>
            <a:r>
              <a:rPr lang="ru-RU" sz="1300" dirty="0" smtClean="0"/>
              <a:t> </a:t>
            </a:r>
            <a:r>
              <a:rPr lang="ru-RU" sz="1300" dirty="0" err="1" smtClean="0"/>
              <a:t>мовою</a:t>
            </a:r>
            <a:r>
              <a:rPr lang="ru-RU" sz="1300" dirty="0" smtClean="0"/>
              <a:t>, </a:t>
            </a:r>
            <a:r>
              <a:rPr lang="ru-RU" sz="1300" dirty="0" err="1" smtClean="0"/>
              <a:t>яких</a:t>
            </a:r>
            <a:r>
              <a:rPr lang="ru-RU" sz="1300" dirty="0" smtClean="0"/>
              <a:t> </a:t>
            </a:r>
            <a:r>
              <a:rPr lang="ru-RU" sz="1300" dirty="0" err="1" smtClean="0"/>
              <a:t>тепер</a:t>
            </a:r>
            <a:r>
              <a:rPr lang="ru-RU" sz="1300" dirty="0" smtClean="0"/>
              <a:t> </a:t>
            </a:r>
            <a:r>
              <a:rPr lang="ru-RU" sz="1300" dirty="0" err="1" smtClean="0"/>
              <a:t>налічується</a:t>
            </a:r>
            <a:r>
              <a:rPr lang="ru-RU" sz="1300" dirty="0" smtClean="0"/>
              <a:t> </a:t>
            </a:r>
            <a:r>
              <a:rPr lang="ru-RU" sz="1300" dirty="0" err="1" smtClean="0"/>
              <a:t>понад</a:t>
            </a:r>
            <a:r>
              <a:rPr lang="ru-RU" sz="1300" dirty="0" smtClean="0"/>
              <a:t> 150 тис. </a:t>
            </a:r>
            <a:r>
              <a:rPr lang="ru-RU" sz="1300" dirty="0" err="1" smtClean="0"/>
              <a:t>примірників</a:t>
            </a:r>
            <a:r>
              <a:rPr lang="ru-RU" sz="1300" dirty="0" smtClean="0"/>
              <a:t>. </a:t>
            </a:r>
            <a:r>
              <a:rPr lang="ru-RU" sz="1300" dirty="0" err="1" smtClean="0"/>
              <a:t>Щороку</a:t>
            </a:r>
            <a:r>
              <a:rPr lang="ru-RU" sz="1300" dirty="0" smtClean="0"/>
              <a:t> </a:t>
            </a:r>
            <a:r>
              <a:rPr lang="ru-RU" sz="1300" dirty="0" err="1" smtClean="0"/>
              <a:t>бібліотека</a:t>
            </a:r>
            <a:r>
              <a:rPr lang="ru-RU" sz="1300" dirty="0" smtClean="0"/>
              <a:t> </a:t>
            </a:r>
            <a:r>
              <a:rPr lang="ru-RU" sz="1300" dirty="0" err="1" smtClean="0"/>
              <a:t>видає</a:t>
            </a:r>
            <a:r>
              <a:rPr lang="ru-RU" sz="1300" dirty="0" smtClean="0"/>
              <a:t> </a:t>
            </a:r>
            <a:r>
              <a:rPr lang="ru-RU" sz="1300" dirty="0" err="1" smtClean="0"/>
              <a:t>бібліографічні</a:t>
            </a:r>
            <a:r>
              <a:rPr lang="ru-RU" sz="1300" dirty="0" smtClean="0"/>
              <a:t> </a:t>
            </a:r>
            <a:r>
              <a:rPr lang="ru-RU" sz="1300" dirty="0" err="1" smtClean="0"/>
              <a:t>посібники</a:t>
            </a:r>
            <a:r>
              <a:rPr lang="ru-RU" sz="1300" dirty="0" smtClean="0"/>
              <a:t> </a:t>
            </a:r>
            <a:r>
              <a:rPr lang="ru-RU" sz="1300" dirty="0" err="1" smtClean="0"/>
              <a:t>загальним</a:t>
            </a:r>
            <a:r>
              <a:rPr lang="ru-RU" sz="1300" dirty="0" smtClean="0"/>
              <a:t> </a:t>
            </a:r>
            <a:r>
              <a:rPr lang="ru-RU" sz="1300" dirty="0" err="1" smtClean="0"/>
              <a:t>тиражем</a:t>
            </a:r>
            <a:r>
              <a:rPr lang="ru-RU" sz="1300" dirty="0" smtClean="0"/>
              <a:t> 1600 тис. </a:t>
            </a:r>
            <a:r>
              <a:rPr lang="ru-RU" sz="1300" dirty="0" err="1" smtClean="0"/>
              <a:t>примірників</a:t>
            </a:r>
            <a:r>
              <a:rPr lang="ru-RU" sz="1300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511156"/>
          </a:xfrm>
        </p:spPr>
        <p:txBody>
          <a:bodyPr>
            <a:normAutofit/>
          </a:bodyPr>
          <a:lstStyle/>
          <a:p>
            <a:pPr algn="ctr"/>
            <a:r>
              <a:rPr lang="uk-UA" sz="2400" dirty="0" err="1" smtClean="0"/>
              <a:t>Цікавинки</a:t>
            </a:r>
            <a:endParaRPr lang="ru-RU" sz="24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46111"/>
            <a:ext cx="8229600" cy="60975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ru-RU" sz="4400" dirty="0" err="1" smtClean="0"/>
              <a:t>Перші</a:t>
            </a:r>
            <a:r>
              <a:rPr lang="ru-RU" sz="4400" dirty="0" smtClean="0"/>
              <a:t> </a:t>
            </a:r>
            <a:r>
              <a:rPr lang="ru-RU" sz="4400" dirty="0" err="1" smtClean="0"/>
              <a:t>бібліотеки</a:t>
            </a:r>
            <a:r>
              <a:rPr lang="ru-RU" sz="4400" dirty="0" smtClean="0"/>
              <a:t> </a:t>
            </a:r>
            <a:r>
              <a:rPr lang="ru-RU" sz="4400" dirty="0" err="1" smtClean="0"/>
              <a:t>були</a:t>
            </a:r>
            <a:r>
              <a:rPr lang="ru-RU" sz="4400" dirty="0" smtClean="0"/>
              <a:t> складами в буквальному </a:t>
            </a:r>
            <a:r>
              <a:rPr lang="ru-RU" sz="4400" dirty="0" err="1" smtClean="0"/>
              <a:t>значенні</a:t>
            </a:r>
            <a:r>
              <a:rPr lang="ru-RU" sz="4400" dirty="0" smtClean="0"/>
              <a:t> </a:t>
            </a:r>
            <a:r>
              <a:rPr lang="ru-RU" sz="4400" dirty="0" err="1" smtClean="0"/>
              <a:t>цього</a:t>
            </a:r>
            <a:r>
              <a:rPr lang="ru-RU" sz="4400" dirty="0" smtClean="0"/>
              <a:t> слова. </a:t>
            </a:r>
            <a:r>
              <a:rPr lang="ru-RU" sz="4400" dirty="0" err="1" smtClean="0"/>
              <a:t>Найдревнішу</a:t>
            </a:r>
            <a:r>
              <a:rPr lang="ru-RU" sz="4400" dirty="0" smtClean="0"/>
              <a:t>, </a:t>
            </a:r>
            <a:r>
              <a:rPr lang="ru-RU" sz="4400" dirty="0" err="1" smtClean="0"/>
              <a:t>вік</a:t>
            </a:r>
            <a:r>
              <a:rPr lang="ru-RU" sz="4400" dirty="0" smtClean="0"/>
              <a:t> </a:t>
            </a:r>
            <a:r>
              <a:rPr lang="ru-RU" sz="4400" dirty="0" err="1" smtClean="0"/>
              <a:t>якої</a:t>
            </a:r>
            <a:r>
              <a:rPr lang="ru-RU" sz="4400" dirty="0" smtClean="0"/>
              <a:t> 5000 </a:t>
            </a:r>
            <a:r>
              <a:rPr lang="ru-RU" sz="4400" dirty="0" err="1" smtClean="0"/>
              <a:t>років</a:t>
            </a:r>
            <a:r>
              <a:rPr lang="ru-RU" sz="4400" dirty="0" smtClean="0"/>
              <a:t>, археологи </a:t>
            </a:r>
            <a:r>
              <a:rPr lang="ru-RU" sz="4400" dirty="0" err="1" smtClean="0"/>
              <a:t>знайшли</a:t>
            </a:r>
            <a:r>
              <a:rPr lang="ru-RU" sz="4400" dirty="0" smtClean="0"/>
              <a:t> на </a:t>
            </a:r>
            <a:r>
              <a:rPr lang="ru-RU" sz="4400" dirty="0" err="1" smtClean="0"/>
              <a:t>території</a:t>
            </a:r>
            <a:r>
              <a:rPr lang="ru-RU" sz="4400" dirty="0" smtClean="0"/>
              <a:t> </a:t>
            </a:r>
            <a:r>
              <a:rPr lang="ru-RU" sz="4400" dirty="0" err="1" smtClean="0"/>
              <a:t>колишньої</a:t>
            </a:r>
            <a:r>
              <a:rPr lang="ru-RU" sz="4400" dirty="0" smtClean="0"/>
              <a:t> </a:t>
            </a:r>
            <a:r>
              <a:rPr lang="ru-RU" sz="4400" dirty="0" err="1" smtClean="0"/>
              <a:t>Месопотамії</a:t>
            </a:r>
            <a:r>
              <a:rPr lang="ru-RU" sz="4400" dirty="0" smtClean="0"/>
              <a:t> (</a:t>
            </a:r>
            <a:r>
              <a:rPr lang="ru-RU" sz="4400" dirty="0" err="1" smtClean="0"/>
              <a:t>сучасний</a:t>
            </a:r>
            <a:r>
              <a:rPr lang="ru-RU" sz="4400" dirty="0" smtClean="0"/>
              <a:t> </a:t>
            </a:r>
            <a:r>
              <a:rPr lang="ru-RU" sz="4400" dirty="0" err="1" smtClean="0"/>
              <a:t>Ірак</a:t>
            </a:r>
            <a:r>
              <a:rPr lang="ru-RU" sz="4400" dirty="0" smtClean="0"/>
              <a:t>). Вона являла собою склад </a:t>
            </a:r>
            <a:r>
              <a:rPr lang="ru-RU" sz="4400" dirty="0" err="1" smtClean="0"/>
              <a:t>з</a:t>
            </a:r>
            <a:r>
              <a:rPr lang="ru-RU" sz="4400" dirty="0" smtClean="0"/>
              <a:t> 30000 </a:t>
            </a:r>
            <a:r>
              <a:rPr lang="ru-RU" sz="4400" dirty="0" err="1" smtClean="0"/>
              <a:t>глиняних</a:t>
            </a:r>
            <a:r>
              <a:rPr lang="ru-RU" sz="4400" dirty="0" smtClean="0"/>
              <a:t> </a:t>
            </a:r>
            <a:r>
              <a:rPr lang="ru-RU" sz="4400" dirty="0" err="1" smtClean="0"/>
              <a:t>табличок</a:t>
            </a:r>
            <a:r>
              <a:rPr lang="ru-RU" sz="4400" dirty="0" smtClean="0"/>
              <a:t>, </a:t>
            </a:r>
            <a:r>
              <a:rPr lang="ru-RU" sz="4400" dirty="0" err="1" smtClean="0"/>
              <a:t>що</a:t>
            </a:r>
            <a:r>
              <a:rPr lang="ru-RU" sz="4400" dirty="0" smtClean="0"/>
              <a:t> </a:t>
            </a:r>
            <a:r>
              <a:rPr lang="ru-RU" sz="4400" dirty="0" err="1" smtClean="0"/>
              <a:t>містили</a:t>
            </a:r>
            <a:r>
              <a:rPr lang="ru-RU" sz="4400" dirty="0" smtClean="0"/>
              <a:t> в основному </a:t>
            </a:r>
            <a:r>
              <a:rPr lang="ru-RU" sz="4400" dirty="0" err="1" smtClean="0"/>
              <a:t>укази</a:t>
            </a:r>
            <a:r>
              <a:rPr lang="ru-RU" sz="4400" dirty="0" smtClean="0"/>
              <a:t> </a:t>
            </a:r>
            <a:r>
              <a:rPr lang="ru-RU" sz="4400" dirty="0" err="1" smtClean="0"/>
              <a:t>і</a:t>
            </a:r>
            <a:r>
              <a:rPr lang="ru-RU" sz="4400" dirty="0" smtClean="0"/>
              <a:t> </a:t>
            </a:r>
            <a:r>
              <a:rPr lang="ru-RU" sz="4400" dirty="0" err="1" smtClean="0"/>
              <a:t>закони</a:t>
            </a:r>
            <a:r>
              <a:rPr lang="ru-RU" sz="4400" dirty="0" smtClean="0"/>
              <a:t>.</a:t>
            </a:r>
          </a:p>
          <a:p>
            <a:r>
              <a:rPr lang="ru-RU" sz="4400" dirty="0" err="1" smtClean="0"/>
              <a:t>Бібліотеки</a:t>
            </a:r>
            <a:r>
              <a:rPr lang="ru-RU" sz="4400" dirty="0" smtClean="0"/>
              <a:t> </a:t>
            </a:r>
            <a:r>
              <a:rPr lang="ru-RU" sz="4400" dirty="0" err="1" smtClean="0"/>
              <a:t>древніх</a:t>
            </a:r>
            <a:r>
              <a:rPr lang="ru-RU" sz="4400" dirty="0" smtClean="0"/>
              <a:t> </a:t>
            </a:r>
            <a:r>
              <a:rPr lang="ru-RU" sz="4400" dirty="0" err="1" smtClean="0"/>
              <a:t>єгиптян</a:t>
            </a:r>
            <a:r>
              <a:rPr lang="ru-RU" sz="4400" dirty="0" smtClean="0"/>
              <a:t> </a:t>
            </a:r>
            <a:r>
              <a:rPr lang="ru-RU" sz="4400" dirty="0" err="1" smtClean="0"/>
              <a:t>були</a:t>
            </a:r>
            <a:r>
              <a:rPr lang="ru-RU" sz="4400" dirty="0" smtClean="0"/>
              <a:t> </a:t>
            </a:r>
            <a:r>
              <a:rPr lang="ru-RU" sz="4400" dirty="0" err="1" smtClean="0"/>
              <a:t>призначені</a:t>
            </a:r>
            <a:r>
              <a:rPr lang="ru-RU" sz="4400" dirty="0" smtClean="0"/>
              <a:t> </a:t>
            </a:r>
            <a:r>
              <a:rPr lang="ru-RU" sz="4400" dirty="0" err="1" smtClean="0"/>
              <a:t>тільки</a:t>
            </a:r>
            <a:r>
              <a:rPr lang="ru-RU" sz="4400" dirty="0" smtClean="0"/>
              <a:t> для </a:t>
            </a:r>
            <a:r>
              <a:rPr lang="ru-RU" sz="4400" dirty="0" err="1" smtClean="0"/>
              <a:t>царів</a:t>
            </a:r>
            <a:r>
              <a:rPr lang="ru-RU" sz="4400" dirty="0" smtClean="0"/>
              <a:t> </a:t>
            </a:r>
            <a:r>
              <a:rPr lang="ru-RU" sz="4400" dirty="0" err="1" smtClean="0"/>
              <a:t>і</a:t>
            </a:r>
            <a:r>
              <a:rPr lang="ru-RU" sz="4400" dirty="0" smtClean="0"/>
              <a:t> </a:t>
            </a:r>
            <a:r>
              <a:rPr lang="ru-RU" sz="4400" dirty="0" err="1" smtClean="0"/>
              <a:t>жреців</a:t>
            </a:r>
            <a:r>
              <a:rPr lang="ru-RU" sz="4400" dirty="0" smtClean="0"/>
              <a:t>.</a:t>
            </a:r>
          </a:p>
          <a:p>
            <a:r>
              <a:rPr lang="ru-RU" sz="4400" dirty="0" err="1" smtClean="0"/>
              <a:t>Саме</a:t>
            </a:r>
            <a:r>
              <a:rPr lang="ru-RU" sz="4400" dirty="0" smtClean="0"/>
              <a:t> </a:t>
            </a:r>
            <a:r>
              <a:rPr lang="ru-RU" sz="4400" dirty="0" err="1" smtClean="0"/>
              <a:t>римляни</a:t>
            </a:r>
            <a:r>
              <a:rPr lang="ru-RU" sz="4400" dirty="0" smtClean="0"/>
              <a:t> придумали </a:t>
            </a:r>
            <a:r>
              <a:rPr lang="ru-RU" sz="4400" dirty="0" err="1" smtClean="0"/>
              <a:t>публічну</a:t>
            </a:r>
            <a:r>
              <a:rPr lang="ru-RU" sz="4400" dirty="0" smtClean="0"/>
              <a:t> </a:t>
            </a:r>
            <a:r>
              <a:rPr lang="ru-RU" sz="4400" dirty="0" err="1" smtClean="0"/>
              <a:t>бібліотеку</a:t>
            </a:r>
            <a:r>
              <a:rPr lang="ru-RU" sz="4400" dirty="0" smtClean="0"/>
              <a:t>, </a:t>
            </a:r>
            <a:r>
              <a:rPr lang="ru-RU" sz="4400" dirty="0" err="1" smtClean="0"/>
              <a:t>хоча</a:t>
            </a:r>
            <a:r>
              <a:rPr lang="ru-RU" sz="4400" dirty="0" smtClean="0"/>
              <a:t> </a:t>
            </a:r>
            <a:r>
              <a:rPr lang="ru-RU" sz="4400" dirty="0" err="1" smtClean="0"/>
              <a:t>й</a:t>
            </a:r>
            <a:r>
              <a:rPr lang="ru-RU" sz="4400" dirty="0" smtClean="0"/>
              <a:t> у </a:t>
            </a:r>
            <a:r>
              <a:rPr lang="ru-RU" sz="4400" dirty="0" err="1" smtClean="0"/>
              <a:t>трохи</a:t>
            </a:r>
            <a:r>
              <a:rPr lang="ru-RU" sz="4400" dirty="0" smtClean="0"/>
              <a:t> </a:t>
            </a:r>
            <a:r>
              <a:rPr lang="ru-RU" sz="4400" dirty="0" err="1" smtClean="0"/>
              <a:t>дивній</a:t>
            </a:r>
            <a:r>
              <a:rPr lang="ru-RU" sz="4400" dirty="0" smtClean="0"/>
              <a:t> </a:t>
            </a:r>
            <a:r>
              <a:rPr lang="ru-RU" sz="4400" dirty="0" err="1" smtClean="0"/>
              <a:t>формі</a:t>
            </a:r>
            <a:r>
              <a:rPr lang="ru-RU" sz="4400" dirty="0" smtClean="0"/>
              <a:t>. </a:t>
            </a:r>
            <a:r>
              <a:rPr lang="en-US" sz="4400" dirty="0" err="1" smtClean="0"/>
              <a:t>Будь-хто</a:t>
            </a:r>
            <a:r>
              <a:rPr lang="en-US" sz="4400" dirty="0" smtClean="0"/>
              <a:t> </a:t>
            </a:r>
            <a:r>
              <a:rPr lang="en-US" sz="4400" dirty="0" err="1" smtClean="0"/>
              <a:t>міг</a:t>
            </a:r>
            <a:r>
              <a:rPr lang="en-US" sz="4400" dirty="0" smtClean="0"/>
              <a:t> </a:t>
            </a:r>
            <a:r>
              <a:rPr lang="en-US" sz="4400" dirty="0" err="1" smtClean="0"/>
              <a:t>почитати</a:t>
            </a:r>
            <a:r>
              <a:rPr lang="en-US" sz="4400" dirty="0" smtClean="0"/>
              <a:t> </a:t>
            </a:r>
            <a:r>
              <a:rPr lang="en-US" sz="4400" dirty="0" err="1" smtClean="0"/>
              <a:t>книгу</a:t>
            </a:r>
            <a:r>
              <a:rPr lang="en-US" sz="4400" dirty="0" smtClean="0"/>
              <a:t> в… </a:t>
            </a:r>
            <a:r>
              <a:rPr lang="en-US" sz="4400" dirty="0" err="1" smtClean="0"/>
              <a:t>лазні</a:t>
            </a:r>
            <a:r>
              <a:rPr lang="en-US" sz="4400" dirty="0" smtClean="0"/>
              <a:t> – </a:t>
            </a:r>
            <a:r>
              <a:rPr lang="en-US" sz="4400" dirty="0" err="1" smtClean="0"/>
              <a:t>там</a:t>
            </a:r>
            <a:r>
              <a:rPr lang="en-US" sz="4400" dirty="0" smtClean="0"/>
              <a:t> </a:t>
            </a:r>
            <a:r>
              <a:rPr lang="en-US" sz="4400" dirty="0" err="1" smtClean="0"/>
              <a:t>була</a:t>
            </a:r>
            <a:r>
              <a:rPr lang="en-US" sz="4400" dirty="0" smtClean="0"/>
              <a:t> </a:t>
            </a:r>
            <a:r>
              <a:rPr lang="en-US" sz="4400" dirty="0" err="1" smtClean="0"/>
              <a:t>спеціальна</a:t>
            </a:r>
            <a:r>
              <a:rPr lang="en-US" sz="4400" dirty="0" smtClean="0"/>
              <a:t> </a:t>
            </a:r>
            <a:r>
              <a:rPr lang="en-US" sz="4400" dirty="0" err="1" smtClean="0"/>
              <a:t>кімната</a:t>
            </a:r>
            <a:r>
              <a:rPr lang="en-US" sz="4400" dirty="0" smtClean="0"/>
              <a:t>, </a:t>
            </a:r>
            <a:r>
              <a:rPr lang="en-US" sz="4400" dirty="0" err="1" smtClean="0"/>
              <a:t>де</a:t>
            </a:r>
            <a:r>
              <a:rPr lang="en-US" sz="4400" dirty="0" smtClean="0"/>
              <a:t> </a:t>
            </a:r>
            <a:r>
              <a:rPr lang="en-US" sz="4400" dirty="0" err="1" smtClean="0"/>
              <a:t>книги</a:t>
            </a:r>
            <a:r>
              <a:rPr lang="en-US" sz="4400" dirty="0" smtClean="0"/>
              <a:t> </a:t>
            </a:r>
            <a:r>
              <a:rPr lang="en-US" sz="4400" dirty="0" err="1" smtClean="0"/>
              <a:t>не</a:t>
            </a:r>
            <a:r>
              <a:rPr lang="en-US" sz="4400" dirty="0" smtClean="0"/>
              <a:t> </a:t>
            </a:r>
            <a:r>
              <a:rPr lang="en-US" sz="4400" dirty="0" err="1" smtClean="0"/>
              <a:t>піддавалися</a:t>
            </a:r>
            <a:r>
              <a:rPr lang="en-US" sz="4400" dirty="0" smtClean="0"/>
              <a:t> </a:t>
            </a:r>
            <a:r>
              <a:rPr lang="en-US" sz="4400" dirty="0" err="1" smtClean="0"/>
              <a:t>впливу</a:t>
            </a:r>
            <a:r>
              <a:rPr lang="en-US" sz="4400" dirty="0" smtClean="0"/>
              <a:t> </a:t>
            </a:r>
            <a:r>
              <a:rPr lang="en-US" sz="4400" dirty="0" err="1" smtClean="0"/>
              <a:t>води</a:t>
            </a:r>
            <a:r>
              <a:rPr lang="en-US" sz="4400" dirty="0" smtClean="0"/>
              <a:t> і </a:t>
            </a:r>
            <a:r>
              <a:rPr lang="en-US" sz="4400" dirty="0" err="1" smtClean="0"/>
              <a:t>пари</a:t>
            </a:r>
            <a:r>
              <a:rPr lang="en-US" sz="4400" dirty="0" smtClean="0"/>
              <a:t>. </a:t>
            </a:r>
            <a:r>
              <a:rPr lang="ru-RU" sz="4400" dirty="0" err="1" smtClean="0"/>
              <a:t>Лазні</a:t>
            </a:r>
            <a:r>
              <a:rPr lang="ru-RU" sz="4400" dirty="0" smtClean="0"/>
              <a:t> в </a:t>
            </a:r>
            <a:r>
              <a:rPr lang="ru-RU" sz="4400" dirty="0" err="1" smtClean="0"/>
              <a:t>Древньому</a:t>
            </a:r>
            <a:r>
              <a:rPr lang="ru-RU" sz="4400" dirty="0" smtClean="0"/>
              <a:t> </a:t>
            </a:r>
            <a:r>
              <a:rPr lang="ru-RU" sz="4400" dirty="0" err="1" smtClean="0"/>
              <a:t>Римі</a:t>
            </a:r>
            <a:r>
              <a:rPr lang="ru-RU" sz="4400" dirty="0" smtClean="0"/>
              <a:t> </a:t>
            </a:r>
            <a:r>
              <a:rPr lang="ru-RU" sz="4400" dirty="0" err="1" smtClean="0"/>
              <a:t>будувалися</a:t>
            </a:r>
            <a:r>
              <a:rPr lang="ru-RU" sz="4400" dirty="0" smtClean="0"/>
              <a:t> </a:t>
            </a:r>
            <a:r>
              <a:rPr lang="ru-RU" sz="4400" dirty="0" err="1" smtClean="0"/>
              <a:t>всюди</a:t>
            </a:r>
            <a:r>
              <a:rPr lang="ru-RU" sz="4400" dirty="0" smtClean="0"/>
              <a:t>, </a:t>
            </a:r>
            <a:r>
              <a:rPr lang="ru-RU" sz="4400" dirty="0" err="1" smtClean="0"/>
              <a:t>виходить</a:t>
            </a:r>
            <a:r>
              <a:rPr lang="ru-RU" sz="4400" dirty="0" smtClean="0"/>
              <a:t>, </a:t>
            </a:r>
            <a:r>
              <a:rPr lang="ru-RU" sz="4400" dirty="0" err="1" smtClean="0"/>
              <a:t>і</a:t>
            </a:r>
            <a:r>
              <a:rPr lang="ru-RU" sz="4400" dirty="0" smtClean="0"/>
              <a:t> </a:t>
            </a:r>
            <a:r>
              <a:rPr lang="ru-RU" sz="4400" dirty="0" err="1" smtClean="0"/>
              <a:t>з</a:t>
            </a:r>
            <a:r>
              <a:rPr lang="ru-RU" sz="4400" dirty="0" smtClean="0"/>
              <a:t> </a:t>
            </a:r>
            <a:r>
              <a:rPr lang="ru-RU" sz="4400" dirty="0" err="1" smtClean="0"/>
              <a:t>бібліотеками</a:t>
            </a:r>
            <a:r>
              <a:rPr lang="ru-RU" sz="4400" dirty="0" smtClean="0"/>
              <a:t> не </a:t>
            </a:r>
            <a:r>
              <a:rPr lang="ru-RU" sz="4400" dirty="0" err="1" smtClean="0"/>
              <a:t>було</a:t>
            </a:r>
            <a:r>
              <a:rPr lang="ru-RU" sz="4400" dirty="0" smtClean="0"/>
              <a:t> проблем.</a:t>
            </a:r>
          </a:p>
          <a:p>
            <a:r>
              <a:rPr lang="ru-RU" sz="4400" dirty="0" smtClean="0"/>
              <a:t>Перша у </a:t>
            </a:r>
            <a:r>
              <a:rPr lang="ru-RU" sz="4400" dirty="0" err="1" smtClean="0"/>
              <a:t>світі</a:t>
            </a:r>
            <a:r>
              <a:rPr lang="ru-RU" sz="4400" dirty="0" smtClean="0"/>
              <a:t> </a:t>
            </a:r>
            <a:r>
              <a:rPr lang="ru-RU" sz="4400" dirty="0" err="1" smtClean="0"/>
              <a:t>публічна</a:t>
            </a:r>
            <a:r>
              <a:rPr lang="ru-RU" sz="4400" dirty="0" smtClean="0"/>
              <a:t> </a:t>
            </a:r>
            <a:r>
              <a:rPr lang="ru-RU" sz="4400" dirty="0" err="1" smtClean="0"/>
              <a:t>бібліотека</a:t>
            </a:r>
            <a:r>
              <a:rPr lang="ru-RU" sz="4400" dirty="0" smtClean="0"/>
              <a:t> – </a:t>
            </a:r>
            <a:r>
              <a:rPr lang="ru-RU" sz="4400" dirty="0" err="1" smtClean="0"/>
              <a:t>загальнодоступна</a:t>
            </a:r>
            <a:r>
              <a:rPr lang="ru-RU" sz="4400" dirty="0" smtClean="0"/>
              <a:t> </a:t>
            </a:r>
            <a:r>
              <a:rPr lang="ru-RU" sz="4400" dirty="0" err="1" smtClean="0"/>
              <a:t>установа</a:t>
            </a:r>
            <a:r>
              <a:rPr lang="ru-RU" sz="4400" dirty="0" smtClean="0"/>
              <a:t>, </a:t>
            </a:r>
            <a:r>
              <a:rPr lang="ru-RU" sz="4400" dirty="0" err="1" smtClean="0"/>
              <a:t>що</a:t>
            </a:r>
            <a:r>
              <a:rPr lang="ru-RU" sz="4400" dirty="0" smtClean="0"/>
              <a:t> </a:t>
            </a:r>
            <a:r>
              <a:rPr lang="ru-RU" sz="4400" dirty="0" err="1" smtClean="0"/>
              <a:t>утримується</a:t>
            </a:r>
            <a:r>
              <a:rPr lang="ru-RU" sz="4400" dirty="0" smtClean="0"/>
              <a:t> за </a:t>
            </a:r>
            <a:r>
              <a:rPr lang="ru-RU" sz="4400" dirty="0" err="1" smtClean="0"/>
              <a:t>рахунок</a:t>
            </a:r>
            <a:r>
              <a:rPr lang="ru-RU" sz="4400" dirty="0" smtClean="0"/>
              <a:t> </a:t>
            </a:r>
            <a:r>
              <a:rPr lang="ru-RU" sz="4400" dirty="0" err="1" smtClean="0"/>
              <a:t>податків</a:t>
            </a:r>
            <a:r>
              <a:rPr lang="ru-RU" sz="4400" dirty="0" smtClean="0"/>
              <a:t>, – </a:t>
            </a:r>
            <a:r>
              <a:rPr lang="ru-RU" sz="4400" dirty="0" err="1" smtClean="0"/>
              <a:t>була</a:t>
            </a:r>
            <a:r>
              <a:rPr lang="ru-RU" sz="4400" dirty="0" smtClean="0"/>
              <a:t> </a:t>
            </a:r>
            <a:r>
              <a:rPr lang="ru-RU" sz="4400" dirty="0" err="1" smtClean="0"/>
              <a:t>відкрита</a:t>
            </a:r>
            <a:r>
              <a:rPr lang="ru-RU" sz="4400" dirty="0" smtClean="0"/>
              <a:t> в </a:t>
            </a:r>
            <a:r>
              <a:rPr lang="ru-RU" sz="4400" dirty="0" err="1" smtClean="0"/>
              <a:t>американському</a:t>
            </a:r>
            <a:r>
              <a:rPr lang="ru-RU" sz="4400" dirty="0" smtClean="0"/>
              <a:t> </a:t>
            </a:r>
            <a:r>
              <a:rPr lang="ru-RU" sz="4400" dirty="0" err="1" smtClean="0"/>
              <a:t>Бостоні</a:t>
            </a:r>
            <a:r>
              <a:rPr lang="ru-RU" sz="4400" dirty="0" smtClean="0"/>
              <a:t> </a:t>
            </a:r>
            <a:r>
              <a:rPr lang="ru-RU" sz="4400" dirty="0" err="1" smtClean="0"/>
              <a:t>в</a:t>
            </a:r>
            <a:r>
              <a:rPr lang="ru-RU" sz="4400" dirty="0" smtClean="0"/>
              <a:t> 1854 </a:t>
            </a:r>
            <a:r>
              <a:rPr lang="ru-RU" sz="4400" dirty="0" err="1" smtClean="0"/>
              <a:t>році</a:t>
            </a:r>
            <a:r>
              <a:rPr lang="ru-RU" sz="4400" dirty="0" smtClean="0"/>
              <a:t>. У </a:t>
            </a:r>
            <a:r>
              <a:rPr lang="ru-RU" sz="4400" dirty="0" err="1" smtClean="0"/>
              <a:t>заяві</a:t>
            </a:r>
            <a:r>
              <a:rPr lang="ru-RU" sz="4400" dirty="0" smtClean="0"/>
              <a:t> </a:t>
            </a:r>
            <a:r>
              <a:rPr lang="ru-RU" sz="4400" dirty="0" err="1" smtClean="0"/>
              <a:t>мерії</a:t>
            </a:r>
            <a:r>
              <a:rPr lang="ru-RU" sz="4400" dirty="0" smtClean="0"/>
              <a:t> </a:t>
            </a:r>
            <a:r>
              <a:rPr lang="ru-RU" sz="4400" dirty="0" err="1" smtClean="0"/>
              <a:t>міста</a:t>
            </a:r>
            <a:r>
              <a:rPr lang="ru-RU" sz="4400" dirty="0" smtClean="0"/>
              <a:t> </a:t>
            </a:r>
            <a:r>
              <a:rPr lang="ru-RU" sz="4400" dirty="0" err="1" smtClean="0"/>
              <a:t>було</a:t>
            </a:r>
            <a:r>
              <a:rPr lang="ru-RU" sz="4400" dirty="0" smtClean="0"/>
              <a:t> сказано: “</a:t>
            </a:r>
            <a:r>
              <a:rPr lang="ru-RU" sz="4400" dirty="0" err="1" smtClean="0"/>
              <a:t>Майбутнє</a:t>
            </a:r>
            <a:r>
              <a:rPr lang="ru-RU" sz="4400" dirty="0" smtClean="0"/>
              <a:t> </a:t>
            </a:r>
            <a:r>
              <a:rPr lang="ru-RU" sz="4400" dirty="0" err="1" smtClean="0"/>
              <a:t>демократії</a:t>
            </a:r>
            <a:r>
              <a:rPr lang="ru-RU" sz="4400" dirty="0" smtClean="0"/>
              <a:t> </a:t>
            </a:r>
            <a:r>
              <a:rPr lang="ru-RU" sz="4400" dirty="0" err="1" smtClean="0"/>
              <a:t>залежить</a:t>
            </a:r>
            <a:r>
              <a:rPr lang="ru-RU" sz="4400" dirty="0" smtClean="0"/>
              <a:t> </a:t>
            </a:r>
            <a:r>
              <a:rPr lang="ru-RU" sz="4400" dirty="0" err="1" smtClean="0"/>
              <a:t>від</a:t>
            </a:r>
            <a:r>
              <a:rPr lang="ru-RU" sz="4400" dirty="0" smtClean="0"/>
              <a:t> </a:t>
            </a:r>
            <a:r>
              <a:rPr lang="ru-RU" sz="4400" dirty="0" err="1" smtClean="0"/>
              <a:t>освіченості</a:t>
            </a:r>
            <a:r>
              <a:rPr lang="ru-RU" sz="4400" dirty="0" smtClean="0"/>
              <a:t> </a:t>
            </a:r>
            <a:r>
              <a:rPr lang="ru-RU" sz="4400" dirty="0" err="1" smtClean="0"/>
              <a:t>громадян</a:t>
            </a:r>
            <a:r>
              <a:rPr lang="ru-RU" sz="4400" dirty="0" smtClean="0"/>
              <a:t>. </a:t>
            </a:r>
            <a:r>
              <a:rPr lang="ru-RU" sz="4400" dirty="0" err="1" smtClean="0"/>
              <a:t>Освіченість</a:t>
            </a:r>
            <a:r>
              <a:rPr lang="ru-RU" sz="4400" dirty="0" smtClean="0"/>
              <a:t> </a:t>
            </a:r>
            <a:r>
              <a:rPr lang="ru-RU" sz="4400" dirty="0" err="1" smtClean="0"/>
              <a:t>громадян</a:t>
            </a:r>
            <a:r>
              <a:rPr lang="ru-RU" sz="4400" dirty="0" smtClean="0"/>
              <a:t> </a:t>
            </a:r>
            <a:r>
              <a:rPr lang="ru-RU" sz="4400" dirty="0" err="1" smtClean="0"/>
              <a:t>залежить</a:t>
            </a:r>
            <a:r>
              <a:rPr lang="ru-RU" sz="4400" dirty="0" smtClean="0"/>
              <a:t> </a:t>
            </a:r>
            <a:r>
              <a:rPr lang="ru-RU" sz="4400" dirty="0" err="1" smtClean="0"/>
              <a:t>від</a:t>
            </a:r>
            <a:r>
              <a:rPr lang="ru-RU" sz="4400" dirty="0" smtClean="0"/>
              <a:t> </a:t>
            </a:r>
            <a:r>
              <a:rPr lang="ru-RU" sz="4400" dirty="0" err="1" smtClean="0"/>
              <a:t>розвитку</a:t>
            </a:r>
            <a:r>
              <a:rPr lang="ru-RU" sz="4400" dirty="0" smtClean="0"/>
              <a:t> </a:t>
            </a:r>
            <a:r>
              <a:rPr lang="ru-RU" sz="4400" dirty="0" err="1" smtClean="0"/>
              <a:t>публічних</a:t>
            </a:r>
            <a:r>
              <a:rPr lang="ru-RU" sz="4400" dirty="0" smtClean="0"/>
              <a:t> </a:t>
            </a:r>
            <a:r>
              <a:rPr lang="ru-RU" sz="4400" dirty="0" err="1" smtClean="0"/>
              <a:t>бібліотек</a:t>
            </a:r>
            <a:r>
              <a:rPr lang="ru-RU" sz="4400" dirty="0" smtClean="0"/>
              <a:t>. </a:t>
            </a:r>
            <a:r>
              <a:rPr lang="ru-RU" sz="4400" dirty="0" err="1" smtClean="0"/>
              <a:t>Кожен</a:t>
            </a:r>
            <a:r>
              <a:rPr lang="ru-RU" sz="4400" dirty="0" smtClean="0"/>
              <a:t> </a:t>
            </a:r>
            <a:r>
              <a:rPr lang="ru-RU" sz="4400" dirty="0" err="1" smtClean="0"/>
              <a:t>громадянин</a:t>
            </a:r>
            <a:r>
              <a:rPr lang="ru-RU" sz="4400" dirty="0" smtClean="0"/>
              <a:t> </a:t>
            </a:r>
            <a:r>
              <a:rPr lang="ru-RU" sz="4400" dirty="0" err="1" smtClean="0"/>
              <a:t>має</a:t>
            </a:r>
            <a:r>
              <a:rPr lang="ru-RU" sz="4400" dirty="0" smtClean="0"/>
              <a:t> право на </a:t>
            </a:r>
            <a:r>
              <a:rPr lang="ru-RU" sz="4400" dirty="0" err="1" smtClean="0"/>
              <a:t>приналежні</a:t>
            </a:r>
            <a:r>
              <a:rPr lang="ru-RU" sz="4400" dirty="0" smtClean="0"/>
              <a:t> </a:t>
            </a:r>
            <a:r>
              <a:rPr lang="ru-RU" sz="4400" dirty="0" err="1" smtClean="0"/>
              <a:t>суспільству</a:t>
            </a:r>
            <a:r>
              <a:rPr lang="ru-RU" sz="4400" dirty="0" smtClean="0"/>
              <a:t> </a:t>
            </a:r>
            <a:r>
              <a:rPr lang="ru-RU" sz="4400" dirty="0" err="1" smtClean="0"/>
              <a:t>джерела</a:t>
            </a:r>
            <a:r>
              <a:rPr lang="ru-RU" sz="4400" dirty="0" smtClean="0"/>
              <a:t> </a:t>
            </a:r>
            <a:r>
              <a:rPr lang="ru-RU" sz="4400" dirty="0" err="1" smtClean="0"/>
              <a:t>інформації</a:t>
            </a:r>
            <a:r>
              <a:rPr lang="ru-RU" sz="4400" dirty="0" smtClean="0"/>
              <a:t>”. </a:t>
            </a:r>
            <a:r>
              <a:rPr lang="en-US" sz="4400" dirty="0" err="1" smtClean="0"/>
              <a:t>Це</a:t>
            </a:r>
            <a:r>
              <a:rPr lang="en-US" sz="4400" dirty="0" smtClean="0"/>
              <a:t> </a:t>
            </a:r>
            <a:r>
              <a:rPr lang="en-US" sz="4400" dirty="0" err="1" smtClean="0"/>
              <a:t>була</a:t>
            </a:r>
            <a:r>
              <a:rPr lang="en-US" sz="4400" dirty="0" smtClean="0"/>
              <a:t> </a:t>
            </a:r>
            <a:r>
              <a:rPr lang="en-US" sz="4400" dirty="0" err="1" smtClean="0"/>
              <a:t>так</a:t>
            </a:r>
            <a:r>
              <a:rPr lang="en-US" sz="4400" dirty="0" smtClean="0"/>
              <a:t> </a:t>
            </a:r>
            <a:r>
              <a:rPr lang="en-US" sz="4400" dirty="0" err="1" smtClean="0"/>
              <a:t>звана</a:t>
            </a:r>
            <a:r>
              <a:rPr lang="en-US" sz="4400" dirty="0" smtClean="0"/>
              <a:t> </a:t>
            </a:r>
            <a:r>
              <a:rPr lang="en-US" sz="4400" dirty="0" err="1" smtClean="0"/>
              <a:t>американська</a:t>
            </a:r>
            <a:r>
              <a:rPr lang="en-US" sz="4400" dirty="0" smtClean="0"/>
              <a:t> </a:t>
            </a:r>
            <a:r>
              <a:rPr lang="en-US" sz="4400" dirty="0" err="1" smtClean="0"/>
              <a:t>мрія</a:t>
            </a:r>
            <a:r>
              <a:rPr lang="en-US" sz="4400" dirty="0" smtClean="0"/>
              <a:t> в </a:t>
            </a:r>
            <a:r>
              <a:rPr lang="en-US" sz="4400" dirty="0" err="1" smtClean="0"/>
              <a:t>її</a:t>
            </a:r>
            <a:r>
              <a:rPr lang="en-US" sz="4400" dirty="0" smtClean="0"/>
              <a:t> </a:t>
            </a:r>
            <a:r>
              <a:rPr lang="en-US" sz="4400" dirty="0" err="1" smtClean="0"/>
              <a:t>оригінальній</a:t>
            </a:r>
            <a:r>
              <a:rPr lang="en-US" sz="4400" dirty="0" smtClean="0"/>
              <a:t> </a:t>
            </a:r>
            <a:r>
              <a:rPr lang="en-US" sz="4400" dirty="0" err="1" smtClean="0"/>
              <a:t>версії</a:t>
            </a:r>
            <a:r>
              <a:rPr lang="en-US" sz="4400" dirty="0" smtClean="0"/>
              <a:t>: </a:t>
            </a:r>
            <a:r>
              <a:rPr lang="en-US" sz="4400" dirty="0" err="1" smtClean="0"/>
              <a:t>кожний</a:t>
            </a:r>
            <a:r>
              <a:rPr lang="en-US" sz="4400" dirty="0" smtClean="0"/>
              <a:t> </a:t>
            </a:r>
            <a:r>
              <a:rPr lang="en-US" sz="4400" dirty="0" err="1" smtClean="0"/>
              <a:t>може</a:t>
            </a:r>
            <a:r>
              <a:rPr lang="en-US" sz="4400" dirty="0" smtClean="0"/>
              <a:t> </a:t>
            </a:r>
            <a:r>
              <a:rPr lang="en-US" sz="4400" dirty="0" err="1" smtClean="0"/>
              <a:t>домогтися</a:t>
            </a:r>
            <a:r>
              <a:rPr lang="en-US" sz="4400" dirty="0" smtClean="0"/>
              <a:t> </a:t>
            </a:r>
            <a:r>
              <a:rPr lang="en-US" sz="4400" dirty="0" err="1" smtClean="0"/>
              <a:t>успіху</a:t>
            </a:r>
            <a:r>
              <a:rPr lang="en-US" sz="4400" dirty="0" smtClean="0"/>
              <a:t>, </a:t>
            </a:r>
            <a:r>
              <a:rPr lang="en-US" sz="4400" dirty="0" err="1" smtClean="0"/>
              <a:t>якщо</a:t>
            </a:r>
            <a:r>
              <a:rPr lang="en-US" sz="4400" dirty="0" smtClean="0"/>
              <a:t> </a:t>
            </a:r>
            <a:r>
              <a:rPr lang="en-US" sz="4400" dirty="0" err="1" smtClean="0"/>
              <a:t>буде</a:t>
            </a:r>
            <a:r>
              <a:rPr lang="en-US" sz="4400" dirty="0" smtClean="0"/>
              <a:t> </a:t>
            </a:r>
            <a:r>
              <a:rPr lang="en-US" sz="4400" dirty="0" err="1" smtClean="0"/>
              <a:t>мати</a:t>
            </a:r>
            <a:r>
              <a:rPr lang="en-US" sz="4400" dirty="0" smtClean="0"/>
              <a:t> </a:t>
            </a:r>
            <a:r>
              <a:rPr lang="en-US" sz="4400" dirty="0" err="1" smtClean="0"/>
              <a:t>необхідні</a:t>
            </a:r>
            <a:r>
              <a:rPr lang="en-US" sz="4400" dirty="0" smtClean="0"/>
              <a:t> </a:t>
            </a:r>
            <a:r>
              <a:rPr lang="en-US" sz="4400" dirty="0" err="1" smtClean="0"/>
              <a:t>знання</a:t>
            </a:r>
            <a:r>
              <a:rPr lang="en-US" sz="4400" dirty="0" smtClean="0"/>
              <a:t>.</a:t>
            </a:r>
            <a:endParaRPr lang="ru-RU" sz="4400" dirty="0" smtClean="0"/>
          </a:p>
          <a:p>
            <a:r>
              <a:rPr lang="en-US" sz="4400" dirty="0" err="1" smtClean="0"/>
              <a:t>Американський</a:t>
            </a:r>
            <a:r>
              <a:rPr lang="en-US" sz="4400" dirty="0" smtClean="0"/>
              <a:t> </a:t>
            </a:r>
            <a:r>
              <a:rPr lang="en-US" sz="4400" dirty="0" err="1" smtClean="0"/>
              <a:t>магнат</a:t>
            </a:r>
            <a:r>
              <a:rPr lang="en-US" sz="4400" dirty="0" smtClean="0"/>
              <a:t> </a:t>
            </a:r>
            <a:r>
              <a:rPr lang="en-US" sz="4400" dirty="0" err="1" smtClean="0"/>
              <a:t>сталеливарної</a:t>
            </a:r>
            <a:r>
              <a:rPr lang="en-US" sz="4400" dirty="0" smtClean="0"/>
              <a:t> </a:t>
            </a:r>
            <a:r>
              <a:rPr lang="en-US" sz="4400" dirty="0" err="1" smtClean="0"/>
              <a:t>промисловості</a:t>
            </a:r>
            <a:r>
              <a:rPr lang="en-US" sz="4400" dirty="0" smtClean="0"/>
              <a:t> </a:t>
            </a:r>
            <a:r>
              <a:rPr lang="en-US" sz="4400" dirty="0" err="1" smtClean="0"/>
              <a:t>Ендрю</a:t>
            </a:r>
            <a:r>
              <a:rPr lang="en-US" sz="4400" dirty="0" smtClean="0"/>
              <a:t> </a:t>
            </a:r>
            <a:r>
              <a:rPr lang="en-US" sz="4400" dirty="0" err="1" smtClean="0"/>
              <a:t>Карнегі</a:t>
            </a:r>
            <a:r>
              <a:rPr lang="en-US" sz="4400" dirty="0" smtClean="0"/>
              <a:t> </a:t>
            </a:r>
            <a:r>
              <a:rPr lang="en-US" sz="4400" dirty="0" err="1" smtClean="0"/>
              <a:t>ввійшов</a:t>
            </a:r>
            <a:r>
              <a:rPr lang="en-US" sz="4400" dirty="0" smtClean="0"/>
              <a:t> в </a:t>
            </a:r>
            <a:r>
              <a:rPr lang="en-US" sz="4400" dirty="0" err="1" smtClean="0"/>
              <a:t>історію</a:t>
            </a:r>
            <a:r>
              <a:rPr lang="en-US" sz="4400" dirty="0" smtClean="0"/>
              <a:t> </a:t>
            </a:r>
            <a:r>
              <a:rPr lang="en-US" sz="4400" dirty="0" err="1" smtClean="0"/>
              <a:t>аж</a:t>
            </a:r>
            <a:r>
              <a:rPr lang="en-US" sz="4400" dirty="0" smtClean="0"/>
              <a:t> </a:t>
            </a:r>
            <a:r>
              <a:rPr lang="en-US" sz="4400" dirty="0" err="1" smtClean="0"/>
              <a:t>ніяк</a:t>
            </a:r>
            <a:r>
              <a:rPr lang="en-US" sz="4400" dirty="0" smtClean="0"/>
              <a:t> </a:t>
            </a:r>
            <a:r>
              <a:rPr lang="en-US" sz="4400" dirty="0" err="1" smtClean="0"/>
              <a:t>не</a:t>
            </a:r>
            <a:r>
              <a:rPr lang="en-US" sz="4400" dirty="0" smtClean="0"/>
              <a:t> </a:t>
            </a:r>
            <a:r>
              <a:rPr lang="en-US" sz="4400" dirty="0" err="1" smtClean="0"/>
              <a:t>завдяки</a:t>
            </a:r>
            <a:r>
              <a:rPr lang="en-US" sz="4400" dirty="0" smtClean="0"/>
              <a:t> </a:t>
            </a:r>
            <a:r>
              <a:rPr lang="en-US" sz="4400" dirty="0" err="1" smtClean="0"/>
              <a:t>своєму</a:t>
            </a:r>
            <a:r>
              <a:rPr lang="en-US" sz="4400" dirty="0" smtClean="0"/>
              <a:t> </a:t>
            </a:r>
            <a:r>
              <a:rPr lang="en-US" sz="4400" dirty="0" err="1" smtClean="0"/>
              <a:t>величезному</a:t>
            </a:r>
            <a:r>
              <a:rPr lang="en-US" sz="4400" dirty="0" smtClean="0"/>
              <a:t> </a:t>
            </a:r>
            <a:r>
              <a:rPr lang="en-US" sz="4400" dirty="0" err="1" smtClean="0"/>
              <a:t>багатству</a:t>
            </a:r>
            <a:r>
              <a:rPr lang="en-US" sz="4400" dirty="0" smtClean="0"/>
              <a:t>, </a:t>
            </a:r>
            <a:r>
              <a:rPr lang="en-US" sz="4400" dirty="0" err="1" smtClean="0"/>
              <a:t>що</a:t>
            </a:r>
            <a:r>
              <a:rPr lang="en-US" sz="4400" dirty="0" smtClean="0"/>
              <a:t> </a:t>
            </a:r>
            <a:r>
              <a:rPr lang="en-US" sz="4400" dirty="0" err="1" smtClean="0"/>
              <a:t>він</a:t>
            </a:r>
            <a:r>
              <a:rPr lang="en-US" sz="4400" dirty="0" smtClean="0"/>
              <a:t> </a:t>
            </a:r>
            <a:r>
              <a:rPr lang="en-US" sz="4400" dirty="0" err="1" smtClean="0"/>
              <a:t>заробив</a:t>
            </a:r>
            <a:r>
              <a:rPr lang="en-US" sz="4400" dirty="0" smtClean="0"/>
              <a:t> </a:t>
            </a:r>
            <a:r>
              <a:rPr lang="en-US" sz="4400" dirty="0" err="1" smtClean="0"/>
              <a:t>законними</a:t>
            </a:r>
            <a:r>
              <a:rPr lang="en-US" sz="4400" dirty="0" smtClean="0"/>
              <a:t> і </a:t>
            </a:r>
            <a:r>
              <a:rPr lang="en-US" sz="4400" dirty="0" err="1" smtClean="0"/>
              <a:t>незаконними</a:t>
            </a:r>
            <a:r>
              <a:rPr lang="en-US" sz="4400" dirty="0" smtClean="0"/>
              <a:t> </a:t>
            </a:r>
            <a:r>
              <a:rPr lang="en-US" sz="4400" dirty="0" err="1" smtClean="0"/>
              <a:t>методами</a:t>
            </a:r>
            <a:r>
              <a:rPr lang="en-US" sz="4400" dirty="0" smtClean="0"/>
              <a:t> і </a:t>
            </a:r>
            <a:r>
              <a:rPr lang="en-US" sz="4400" dirty="0" err="1" smtClean="0"/>
              <a:t>яке</a:t>
            </a:r>
            <a:r>
              <a:rPr lang="en-US" sz="4400" dirty="0" smtClean="0"/>
              <a:t> </a:t>
            </a:r>
            <a:r>
              <a:rPr lang="en-US" sz="4400" dirty="0" err="1" smtClean="0"/>
              <a:t>на</a:t>
            </a:r>
            <a:r>
              <a:rPr lang="en-US" sz="4400" dirty="0" smtClean="0"/>
              <a:t> </a:t>
            </a:r>
            <a:r>
              <a:rPr lang="en-US" sz="4400" dirty="0" err="1" smtClean="0"/>
              <a:t>той</a:t>
            </a:r>
            <a:r>
              <a:rPr lang="en-US" sz="4400" dirty="0" smtClean="0"/>
              <a:t> </a:t>
            </a:r>
            <a:r>
              <a:rPr lang="en-US" sz="4400" dirty="0" err="1" smtClean="0"/>
              <a:t>час</a:t>
            </a:r>
            <a:r>
              <a:rPr lang="en-US" sz="4400" dirty="0" smtClean="0"/>
              <a:t> </a:t>
            </a:r>
            <a:r>
              <a:rPr lang="en-US" sz="4400" dirty="0" err="1" smtClean="0"/>
              <a:t>поступалося</a:t>
            </a:r>
            <a:r>
              <a:rPr lang="en-US" sz="4400" dirty="0" smtClean="0"/>
              <a:t> </a:t>
            </a:r>
            <a:r>
              <a:rPr lang="en-US" sz="4400" dirty="0" err="1" smtClean="0"/>
              <a:t>тільки</a:t>
            </a:r>
            <a:r>
              <a:rPr lang="en-US" sz="4400" dirty="0" smtClean="0"/>
              <a:t> </a:t>
            </a:r>
            <a:r>
              <a:rPr lang="en-US" sz="4400" dirty="0" err="1" smtClean="0"/>
              <a:t>рокфеллерівському</a:t>
            </a:r>
            <a:r>
              <a:rPr lang="en-US" sz="4400" dirty="0" smtClean="0"/>
              <a:t>. </a:t>
            </a:r>
            <a:r>
              <a:rPr lang="en-US" sz="4400" dirty="0" err="1" smtClean="0"/>
              <a:t>Ні</a:t>
            </a:r>
            <a:r>
              <a:rPr lang="en-US" sz="4400" dirty="0" smtClean="0"/>
              <a:t>, </a:t>
            </a:r>
            <a:r>
              <a:rPr lang="en-US" sz="4400" dirty="0" err="1" smtClean="0"/>
              <a:t>Ендрю</a:t>
            </a:r>
            <a:r>
              <a:rPr lang="en-US" sz="4400" dirty="0" smtClean="0"/>
              <a:t> </a:t>
            </a:r>
            <a:r>
              <a:rPr lang="en-US" sz="4400" dirty="0" err="1" smtClean="0"/>
              <a:t>Карнегі</a:t>
            </a:r>
            <a:r>
              <a:rPr lang="en-US" sz="4400" dirty="0" smtClean="0"/>
              <a:t> </a:t>
            </a:r>
            <a:r>
              <a:rPr lang="en-US" sz="4400" dirty="0" err="1" smtClean="0"/>
              <a:t>залишився</a:t>
            </a:r>
            <a:r>
              <a:rPr lang="en-US" sz="4400" dirty="0" smtClean="0"/>
              <a:t> в </a:t>
            </a:r>
            <a:r>
              <a:rPr lang="en-US" sz="4400" dirty="0" err="1" smtClean="0"/>
              <a:t>історії</a:t>
            </a:r>
            <a:r>
              <a:rPr lang="en-US" sz="4400" dirty="0" smtClean="0"/>
              <a:t> </a:t>
            </a:r>
            <a:r>
              <a:rPr lang="en-US" sz="4400" dirty="0" err="1" smtClean="0"/>
              <a:t>як</a:t>
            </a:r>
            <a:r>
              <a:rPr lang="en-US" sz="4400" dirty="0" smtClean="0"/>
              <a:t> </a:t>
            </a:r>
            <a:r>
              <a:rPr lang="en-US" sz="4400" dirty="0" err="1" smtClean="0"/>
              <a:t>дійсний</a:t>
            </a:r>
            <a:r>
              <a:rPr lang="en-US" sz="4400" dirty="0" smtClean="0"/>
              <a:t> </a:t>
            </a:r>
            <a:r>
              <a:rPr lang="en-US" sz="4400" dirty="0" err="1" smtClean="0"/>
              <a:t>фанат</a:t>
            </a:r>
            <a:r>
              <a:rPr lang="en-US" sz="4400" dirty="0" smtClean="0"/>
              <a:t> </a:t>
            </a:r>
            <a:r>
              <a:rPr lang="en-US" sz="4400" dirty="0" err="1" smtClean="0"/>
              <a:t>бібліотечної</a:t>
            </a:r>
            <a:r>
              <a:rPr lang="en-US" sz="4400" dirty="0" smtClean="0"/>
              <a:t> </a:t>
            </a:r>
            <a:r>
              <a:rPr lang="en-US" sz="4400" dirty="0" err="1" smtClean="0"/>
              <a:t>справи</a:t>
            </a:r>
            <a:r>
              <a:rPr lang="en-US" sz="4400" dirty="0" smtClean="0"/>
              <a:t>. </a:t>
            </a:r>
            <a:r>
              <a:rPr lang="ru-RU" sz="4400" dirty="0" err="1" smtClean="0"/>
              <a:t>Він</a:t>
            </a:r>
            <a:r>
              <a:rPr lang="ru-RU" sz="4400" dirty="0" smtClean="0"/>
              <a:t> </a:t>
            </a:r>
            <a:r>
              <a:rPr lang="ru-RU" sz="4400" dirty="0" err="1" smtClean="0"/>
              <a:t>вірив</a:t>
            </a:r>
            <a:r>
              <a:rPr lang="ru-RU" sz="4400" dirty="0" smtClean="0"/>
              <a:t> у </a:t>
            </a:r>
            <a:r>
              <a:rPr lang="ru-RU" sz="4400" dirty="0" err="1" smtClean="0"/>
              <a:t>велике</a:t>
            </a:r>
            <a:r>
              <a:rPr lang="ru-RU" sz="4400" dirty="0" smtClean="0"/>
              <a:t> </a:t>
            </a:r>
            <a:r>
              <a:rPr lang="ru-RU" sz="4400" dirty="0" err="1" smtClean="0"/>
              <a:t>майбутнє</a:t>
            </a:r>
            <a:r>
              <a:rPr lang="ru-RU" sz="4400" dirty="0" smtClean="0"/>
              <a:t> </a:t>
            </a:r>
            <a:r>
              <a:rPr lang="ru-RU" sz="4400" dirty="0" err="1" smtClean="0"/>
              <a:t>англомовних</a:t>
            </a:r>
            <a:r>
              <a:rPr lang="ru-RU" sz="4400" dirty="0" smtClean="0"/>
              <a:t> </a:t>
            </a:r>
            <a:r>
              <a:rPr lang="ru-RU" sz="4400" dirty="0" err="1" smtClean="0"/>
              <a:t>народів</a:t>
            </a:r>
            <a:r>
              <a:rPr lang="ru-RU" sz="4400" dirty="0" smtClean="0"/>
              <a:t> </a:t>
            </a:r>
            <a:r>
              <a:rPr lang="ru-RU" sz="4400" dirty="0" err="1" smtClean="0"/>
              <a:t>і</a:t>
            </a:r>
            <a:r>
              <a:rPr lang="ru-RU" sz="4400" dirty="0" smtClean="0"/>
              <a:t> думав, </a:t>
            </a:r>
            <a:r>
              <a:rPr lang="ru-RU" sz="4400" dirty="0" err="1" smtClean="0"/>
              <a:t>що</a:t>
            </a:r>
            <a:r>
              <a:rPr lang="ru-RU" sz="4400" dirty="0" smtClean="0"/>
              <a:t> </a:t>
            </a:r>
            <a:r>
              <a:rPr lang="ru-RU" sz="4400" dirty="0" err="1" smtClean="0"/>
              <a:t>воно</a:t>
            </a:r>
            <a:r>
              <a:rPr lang="ru-RU" sz="4400" dirty="0" smtClean="0"/>
              <a:t> прямо </a:t>
            </a:r>
            <a:r>
              <a:rPr lang="ru-RU" sz="4400" dirty="0" err="1" smtClean="0"/>
              <a:t>залежить</a:t>
            </a:r>
            <a:r>
              <a:rPr lang="ru-RU" sz="4400" dirty="0" smtClean="0"/>
              <a:t> </a:t>
            </a:r>
            <a:r>
              <a:rPr lang="ru-RU" sz="4400" dirty="0" err="1" smtClean="0"/>
              <a:t>від</a:t>
            </a:r>
            <a:r>
              <a:rPr lang="ru-RU" sz="4400" dirty="0" smtClean="0"/>
              <a:t> </a:t>
            </a:r>
            <a:r>
              <a:rPr lang="ru-RU" sz="4400" dirty="0" err="1" smtClean="0"/>
              <a:t>вільного</a:t>
            </a:r>
            <a:r>
              <a:rPr lang="ru-RU" sz="4400" dirty="0" smtClean="0"/>
              <a:t> </a:t>
            </a:r>
            <a:r>
              <a:rPr lang="ru-RU" sz="4400" dirty="0" err="1" smtClean="0"/>
              <a:t>поширення</a:t>
            </a:r>
            <a:r>
              <a:rPr lang="ru-RU" sz="4400" dirty="0" smtClean="0"/>
              <a:t> </a:t>
            </a:r>
            <a:r>
              <a:rPr lang="ru-RU" sz="4400" dirty="0" err="1" smtClean="0"/>
              <a:t>знань</a:t>
            </a:r>
            <a:r>
              <a:rPr lang="ru-RU" sz="4400" dirty="0" smtClean="0"/>
              <a:t>. </a:t>
            </a:r>
            <a:r>
              <a:rPr lang="en-US" sz="4400" dirty="0" err="1" smtClean="0"/>
              <a:t>Засобом</a:t>
            </a:r>
            <a:r>
              <a:rPr lang="en-US" sz="4400" dirty="0" smtClean="0"/>
              <a:t> </a:t>
            </a:r>
            <a:r>
              <a:rPr lang="en-US" sz="4400" dirty="0" err="1" smtClean="0"/>
              <a:t>для</a:t>
            </a:r>
            <a:r>
              <a:rPr lang="en-US" sz="4400" dirty="0" smtClean="0"/>
              <a:t> </a:t>
            </a:r>
            <a:r>
              <a:rPr lang="en-US" sz="4400" dirty="0" err="1" smtClean="0"/>
              <a:t>цього</a:t>
            </a:r>
            <a:r>
              <a:rPr lang="en-US" sz="4400" dirty="0" smtClean="0"/>
              <a:t> </a:t>
            </a:r>
            <a:r>
              <a:rPr lang="en-US" sz="4400" dirty="0" err="1" smtClean="0"/>
              <a:t>він</a:t>
            </a:r>
            <a:r>
              <a:rPr lang="en-US" sz="4400" dirty="0" smtClean="0"/>
              <a:t> </a:t>
            </a:r>
            <a:r>
              <a:rPr lang="en-US" sz="4400" dirty="0" err="1" smtClean="0"/>
              <a:t>бачив</a:t>
            </a:r>
            <a:r>
              <a:rPr lang="en-US" sz="4400" dirty="0" smtClean="0"/>
              <a:t> </a:t>
            </a:r>
            <a:r>
              <a:rPr lang="en-US" sz="4400" dirty="0" err="1" smtClean="0"/>
              <a:t>публічні</a:t>
            </a:r>
            <a:r>
              <a:rPr lang="en-US" sz="4400" dirty="0" smtClean="0"/>
              <a:t> </a:t>
            </a:r>
            <a:r>
              <a:rPr lang="en-US" sz="4400" dirty="0" err="1" smtClean="0"/>
              <a:t>бібліотеки</a:t>
            </a:r>
            <a:r>
              <a:rPr lang="en-US" sz="4400" dirty="0" smtClean="0"/>
              <a:t>. </a:t>
            </a:r>
            <a:r>
              <a:rPr lang="en-US" sz="4400" dirty="0" err="1" smtClean="0"/>
              <a:t>Під</a:t>
            </a:r>
            <a:r>
              <a:rPr lang="en-US" sz="4400" dirty="0" smtClean="0"/>
              <a:t> </a:t>
            </a:r>
            <a:r>
              <a:rPr lang="en-US" sz="4400" dirty="0" err="1" smtClean="0"/>
              <a:t>кінець</a:t>
            </a:r>
            <a:r>
              <a:rPr lang="en-US" sz="4400" dirty="0" smtClean="0"/>
              <a:t> </a:t>
            </a:r>
            <a:r>
              <a:rPr lang="en-US" sz="4400" dirty="0" err="1" smtClean="0"/>
              <a:t>життя</a:t>
            </a:r>
            <a:r>
              <a:rPr lang="en-US" sz="4400" dirty="0" smtClean="0"/>
              <a:t> </a:t>
            </a:r>
            <a:r>
              <a:rPr lang="en-US" sz="4400" dirty="0" err="1" smtClean="0"/>
              <a:t>містер</a:t>
            </a:r>
            <a:r>
              <a:rPr lang="en-US" sz="4400" dirty="0" smtClean="0"/>
              <a:t> </a:t>
            </a:r>
            <a:r>
              <a:rPr lang="en-US" sz="4400" dirty="0" err="1" smtClean="0"/>
              <a:t>Карнегі</a:t>
            </a:r>
            <a:r>
              <a:rPr lang="en-US" sz="4400" dirty="0" smtClean="0"/>
              <a:t> </a:t>
            </a:r>
            <a:r>
              <a:rPr lang="en-US" sz="4400" dirty="0" err="1" smtClean="0"/>
              <a:t>витратив</a:t>
            </a:r>
            <a:r>
              <a:rPr lang="en-US" sz="4400" dirty="0" smtClean="0"/>
              <a:t> </a:t>
            </a:r>
            <a:r>
              <a:rPr lang="en-US" sz="4400" dirty="0" err="1" smtClean="0"/>
              <a:t>біля</a:t>
            </a:r>
            <a:r>
              <a:rPr lang="en-US" sz="4400" dirty="0" smtClean="0"/>
              <a:t> </a:t>
            </a:r>
            <a:r>
              <a:rPr lang="en-US" sz="4400" dirty="0" err="1" smtClean="0"/>
              <a:t>двох</a:t>
            </a:r>
            <a:r>
              <a:rPr lang="en-US" sz="4400" dirty="0" smtClean="0"/>
              <a:t> </a:t>
            </a:r>
            <a:r>
              <a:rPr lang="en-US" sz="4400" dirty="0" err="1" smtClean="0"/>
              <a:t>третин</a:t>
            </a:r>
            <a:r>
              <a:rPr lang="en-US" sz="4400" dirty="0" smtClean="0"/>
              <a:t> </a:t>
            </a:r>
            <a:r>
              <a:rPr lang="en-US" sz="4400" dirty="0" err="1" smtClean="0"/>
              <a:t>свого</a:t>
            </a:r>
            <a:r>
              <a:rPr lang="en-US" sz="4400" dirty="0" smtClean="0"/>
              <a:t> </a:t>
            </a:r>
            <a:r>
              <a:rPr lang="en-US" sz="4400" dirty="0" err="1" smtClean="0"/>
              <a:t>багатства</a:t>
            </a:r>
            <a:r>
              <a:rPr lang="en-US" sz="4400" dirty="0" smtClean="0"/>
              <a:t> </a:t>
            </a:r>
            <a:r>
              <a:rPr lang="en-US" sz="4400" dirty="0" err="1" smtClean="0"/>
              <a:t>на</a:t>
            </a:r>
            <a:r>
              <a:rPr lang="en-US" sz="4400" dirty="0" smtClean="0"/>
              <a:t> </a:t>
            </a:r>
            <a:r>
              <a:rPr lang="en-US" sz="4400" dirty="0" err="1" smtClean="0"/>
              <a:t>їхній</a:t>
            </a:r>
            <a:r>
              <a:rPr lang="en-US" sz="4400" dirty="0" smtClean="0"/>
              <a:t> </a:t>
            </a:r>
            <a:r>
              <a:rPr lang="en-US" sz="4400" dirty="0" err="1" smtClean="0"/>
              <a:t>розвиток</a:t>
            </a:r>
            <a:r>
              <a:rPr lang="en-US" sz="4400" dirty="0" smtClean="0"/>
              <a:t>: </a:t>
            </a:r>
            <a:r>
              <a:rPr lang="en-US" sz="4400" dirty="0" err="1" smtClean="0"/>
              <a:t>побудував</a:t>
            </a:r>
            <a:r>
              <a:rPr lang="en-US" sz="4400" dirty="0" smtClean="0"/>
              <a:t> і </a:t>
            </a:r>
            <a:r>
              <a:rPr lang="en-US" sz="4400" dirty="0" err="1" smtClean="0"/>
              <a:t>оснастив</a:t>
            </a:r>
            <a:r>
              <a:rPr lang="en-US" sz="4400" dirty="0" smtClean="0"/>
              <a:t> 3000 </a:t>
            </a:r>
            <a:r>
              <a:rPr lang="en-US" sz="4400" dirty="0" err="1" smtClean="0"/>
              <a:t>бібліотек</a:t>
            </a:r>
            <a:r>
              <a:rPr lang="en-US" sz="4400" dirty="0" smtClean="0"/>
              <a:t> в </a:t>
            </a:r>
            <a:r>
              <a:rPr lang="en-US" sz="4400" dirty="0" err="1" smtClean="0"/>
              <a:t>англомовних</a:t>
            </a:r>
            <a:r>
              <a:rPr lang="en-US" sz="4400" dirty="0" smtClean="0"/>
              <a:t> </a:t>
            </a:r>
            <a:r>
              <a:rPr lang="en-US" sz="4400" dirty="0" err="1" smtClean="0"/>
              <a:t>країнах</a:t>
            </a:r>
            <a:r>
              <a:rPr lang="en-US" sz="4400" dirty="0" smtClean="0"/>
              <a:t>, з </a:t>
            </a:r>
            <a:r>
              <a:rPr lang="en-US" sz="4400" dirty="0" err="1" smtClean="0"/>
              <a:t>яких</a:t>
            </a:r>
            <a:r>
              <a:rPr lang="en-US" sz="4400" dirty="0" smtClean="0"/>
              <a:t> 1800 – у США.</a:t>
            </a:r>
            <a:endParaRPr lang="ru-RU" sz="4400" dirty="0" smtClean="0"/>
          </a:p>
          <a:p>
            <a:r>
              <a:rPr lang="en-US" sz="4400" dirty="0" err="1" smtClean="0"/>
              <a:t>Американський</a:t>
            </a:r>
            <a:r>
              <a:rPr lang="en-US" sz="4400" dirty="0" smtClean="0"/>
              <a:t> </a:t>
            </a:r>
            <a:r>
              <a:rPr lang="en-US" sz="4400" dirty="0" err="1" smtClean="0"/>
              <a:t>бібліотекар</a:t>
            </a:r>
            <a:r>
              <a:rPr lang="en-US" sz="4400" dirty="0" smtClean="0"/>
              <a:t> </a:t>
            </a:r>
            <a:r>
              <a:rPr lang="en-US" sz="4400" dirty="0" err="1" smtClean="0"/>
              <a:t>Мелвіл</a:t>
            </a:r>
            <a:r>
              <a:rPr lang="en-US" sz="4400" dirty="0" smtClean="0"/>
              <a:t> </a:t>
            </a:r>
            <a:r>
              <a:rPr lang="en-US" sz="4400" dirty="0" err="1" smtClean="0"/>
              <a:t>Дьюі</a:t>
            </a:r>
            <a:r>
              <a:rPr lang="en-US" sz="4400" dirty="0" smtClean="0"/>
              <a:t> </a:t>
            </a:r>
            <a:r>
              <a:rPr lang="en-US" sz="4400" dirty="0" err="1" smtClean="0"/>
              <a:t>був</a:t>
            </a:r>
            <a:r>
              <a:rPr lang="en-US" sz="4400" dirty="0" smtClean="0"/>
              <a:t> </a:t>
            </a:r>
            <a:r>
              <a:rPr lang="en-US" sz="4400" dirty="0" err="1" smtClean="0"/>
              <a:t>помішаний</a:t>
            </a:r>
            <a:r>
              <a:rPr lang="en-US" sz="4400" dirty="0" smtClean="0"/>
              <a:t> </a:t>
            </a:r>
            <a:r>
              <a:rPr lang="en-US" sz="4400" dirty="0" err="1" smtClean="0"/>
              <a:t>на</a:t>
            </a:r>
            <a:r>
              <a:rPr lang="en-US" sz="4400" dirty="0" smtClean="0"/>
              <a:t> </a:t>
            </a:r>
            <a:r>
              <a:rPr lang="en-US" sz="4400" dirty="0" err="1" smtClean="0"/>
              <a:t>ефективності</a:t>
            </a:r>
            <a:r>
              <a:rPr lang="en-US" sz="4400" dirty="0" smtClean="0"/>
              <a:t> </a:t>
            </a:r>
            <a:r>
              <a:rPr lang="en-US" sz="4400" dirty="0" err="1" smtClean="0"/>
              <a:t>бібліотечної</a:t>
            </a:r>
            <a:r>
              <a:rPr lang="en-US" sz="4400" dirty="0" smtClean="0"/>
              <a:t> </a:t>
            </a:r>
            <a:r>
              <a:rPr lang="en-US" sz="4400" dirty="0" err="1" smtClean="0"/>
              <a:t>справи</a:t>
            </a:r>
            <a:r>
              <a:rPr lang="en-US" sz="4400" dirty="0" smtClean="0"/>
              <a:t> і </a:t>
            </a:r>
            <a:r>
              <a:rPr lang="en-US" sz="4400" dirty="0" err="1" smtClean="0"/>
              <a:t>наприкінці</a:t>
            </a:r>
            <a:r>
              <a:rPr lang="en-US" sz="4400" dirty="0" smtClean="0"/>
              <a:t> ХІХ – </a:t>
            </a:r>
            <a:r>
              <a:rPr lang="en-US" sz="4400" dirty="0" err="1" smtClean="0"/>
              <a:t>початку</a:t>
            </a:r>
            <a:r>
              <a:rPr lang="en-US" sz="4400" dirty="0" smtClean="0"/>
              <a:t> XX </a:t>
            </a:r>
            <a:r>
              <a:rPr lang="en-US" sz="4400" dirty="0" err="1" smtClean="0"/>
              <a:t>століть</a:t>
            </a:r>
            <a:r>
              <a:rPr lang="en-US" sz="4400" dirty="0" smtClean="0"/>
              <a:t> </a:t>
            </a:r>
            <a:r>
              <a:rPr lang="en-US" sz="4400" dirty="0" err="1" smtClean="0"/>
              <a:t>одноосібно</a:t>
            </a:r>
            <a:r>
              <a:rPr lang="en-US" sz="4400" dirty="0" smtClean="0"/>
              <a:t> </a:t>
            </a:r>
            <a:r>
              <a:rPr lang="en-US" sz="4400" dirty="0" err="1" smtClean="0"/>
              <a:t>придумав</a:t>
            </a:r>
            <a:r>
              <a:rPr lang="en-US" sz="4400" dirty="0" smtClean="0"/>
              <a:t> </a:t>
            </a:r>
            <a:r>
              <a:rPr lang="en-US" sz="4400" dirty="0" err="1" smtClean="0"/>
              <a:t>усе</a:t>
            </a:r>
            <a:r>
              <a:rPr lang="en-US" sz="4400" dirty="0" smtClean="0"/>
              <a:t> </a:t>
            </a:r>
            <a:r>
              <a:rPr lang="en-US" sz="4400" dirty="0" err="1" smtClean="0"/>
              <a:t>те</a:t>
            </a:r>
            <a:r>
              <a:rPr lang="en-US" sz="4400" dirty="0" smtClean="0"/>
              <a:t>, </a:t>
            </a:r>
            <a:r>
              <a:rPr lang="en-US" sz="4400" dirty="0" err="1" smtClean="0"/>
              <a:t>без</a:t>
            </a:r>
            <a:r>
              <a:rPr lang="en-US" sz="4400" dirty="0" smtClean="0"/>
              <a:t> </a:t>
            </a:r>
            <a:r>
              <a:rPr lang="en-US" sz="4400" dirty="0" err="1" smtClean="0"/>
              <a:t>чого</a:t>
            </a:r>
            <a:r>
              <a:rPr lang="en-US" sz="4400" dirty="0" smtClean="0"/>
              <a:t> </a:t>
            </a:r>
            <a:r>
              <a:rPr lang="en-US" sz="4400" dirty="0" err="1" smtClean="0"/>
              <a:t>неможлива</a:t>
            </a:r>
            <a:r>
              <a:rPr lang="en-US" sz="4400" dirty="0" smtClean="0"/>
              <a:t> </a:t>
            </a:r>
            <a:r>
              <a:rPr lang="en-US" sz="4400" dirty="0" err="1" smtClean="0"/>
              <a:t>сучасна</a:t>
            </a:r>
            <a:r>
              <a:rPr lang="en-US" sz="4400" dirty="0" smtClean="0"/>
              <a:t> </a:t>
            </a:r>
            <a:r>
              <a:rPr lang="en-US" sz="4400" dirty="0" err="1" smtClean="0"/>
              <a:t>бібліотека</a:t>
            </a:r>
            <a:r>
              <a:rPr lang="en-US" sz="4400" dirty="0" smtClean="0"/>
              <a:t>: </a:t>
            </a:r>
            <a:r>
              <a:rPr lang="en-US" sz="4400" dirty="0" err="1" smtClean="0"/>
              <a:t>каталоги</a:t>
            </a:r>
            <a:r>
              <a:rPr lang="en-US" sz="4400" dirty="0" smtClean="0"/>
              <a:t>, </a:t>
            </a:r>
            <a:r>
              <a:rPr lang="en-US" sz="4400" dirty="0" err="1" smtClean="0"/>
              <a:t>відповідне</a:t>
            </a:r>
            <a:r>
              <a:rPr lang="en-US" sz="4400" dirty="0" smtClean="0"/>
              <a:t> </a:t>
            </a:r>
            <a:r>
              <a:rPr lang="en-US" sz="4400" dirty="0" err="1" smtClean="0"/>
              <a:t>розташування</a:t>
            </a:r>
            <a:r>
              <a:rPr lang="en-US" sz="4400" dirty="0" smtClean="0"/>
              <a:t> </a:t>
            </a:r>
            <a:r>
              <a:rPr lang="en-US" sz="4400" dirty="0" err="1" smtClean="0"/>
              <a:t>книг</a:t>
            </a:r>
            <a:r>
              <a:rPr lang="en-US" sz="4400" dirty="0" smtClean="0"/>
              <a:t> у </a:t>
            </a:r>
            <a:r>
              <a:rPr lang="en-US" sz="4400" dirty="0" err="1" smtClean="0"/>
              <a:t>книгосховищі</a:t>
            </a:r>
            <a:r>
              <a:rPr lang="en-US" sz="4400" dirty="0" smtClean="0"/>
              <a:t>, </a:t>
            </a:r>
            <a:r>
              <a:rPr lang="en-US" sz="4400" dirty="0" err="1" smtClean="0"/>
              <a:t>нумерацію</a:t>
            </a:r>
            <a:r>
              <a:rPr lang="en-US" sz="4400" dirty="0" smtClean="0"/>
              <a:t>, </a:t>
            </a:r>
            <a:r>
              <a:rPr lang="en-US" sz="4400" dirty="0" err="1" smtClean="0"/>
              <a:t>що</a:t>
            </a:r>
            <a:r>
              <a:rPr lang="en-US" sz="4400" dirty="0" smtClean="0"/>
              <a:t> </a:t>
            </a:r>
            <a:r>
              <a:rPr lang="en-US" sz="4400" dirty="0" err="1" smtClean="0"/>
              <a:t>полегшує</a:t>
            </a:r>
            <a:r>
              <a:rPr lang="en-US" sz="4400" dirty="0" smtClean="0"/>
              <a:t> </a:t>
            </a:r>
            <a:r>
              <a:rPr lang="en-US" sz="4400" dirty="0" err="1" smtClean="0"/>
              <a:t>пошук</a:t>
            </a:r>
            <a:r>
              <a:rPr lang="en-US" sz="4400" dirty="0" smtClean="0"/>
              <a:t>… </a:t>
            </a:r>
            <a:r>
              <a:rPr lang="ru-RU" sz="4400" dirty="0" err="1" smtClean="0"/>
              <a:t>Дьюі</a:t>
            </a:r>
            <a:r>
              <a:rPr lang="ru-RU" sz="4400" dirty="0" smtClean="0"/>
              <a:t> першим </a:t>
            </a:r>
            <a:r>
              <a:rPr lang="ru-RU" sz="4400" dirty="0" err="1" smtClean="0"/>
              <a:t>висловив</a:t>
            </a:r>
            <a:r>
              <a:rPr lang="ru-RU" sz="4400" dirty="0" smtClean="0"/>
              <a:t> </a:t>
            </a:r>
            <a:r>
              <a:rPr lang="ru-RU" sz="4400" dirty="0" err="1" smtClean="0"/>
              <a:t>очевидну</a:t>
            </a:r>
            <a:r>
              <a:rPr lang="ru-RU" sz="4400" dirty="0" smtClean="0"/>
              <a:t> </a:t>
            </a:r>
            <a:r>
              <a:rPr lang="ru-RU" sz="4400" dirty="0" err="1" smtClean="0"/>
              <a:t>нині</a:t>
            </a:r>
            <a:r>
              <a:rPr lang="ru-RU" sz="4400" dirty="0" smtClean="0"/>
              <a:t> думку: </a:t>
            </a:r>
            <a:r>
              <a:rPr lang="ru-RU" sz="4400" dirty="0" err="1" smtClean="0"/>
              <a:t>бібліотеки</a:t>
            </a:r>
            <a:r>
              <a:rPr lang="ru-RU" sz="4400" dirty="0" smtClean="0"/>
              <a:t> </a:t>
            </a:r>
            <a:r>
              <a:rPr lang="ru-RU" sz="4400" dirty="0" err="1" smtClean="0"/>
              <a:t>повинні</a:t>
            </a:r>
            <a:r>
              <a:rPr lang="ru-RU" sz="4400" dirty="0" smtClean="0"/>
              <a:t> бути </a:t>
            </a:r>
            <a:r>
              <a:rPr lang="ru-RU" sz="4400" dirty="0" err="1" smtClean="0"/>
              <a:t>відкриті</a:t>
            </a:r>
            <a:r>
              <a:rPr lang="ru-RU" sz="4400" dirty="0" smtClean="0"/>
              <a:t> </a:t>
            </a:r>
            <a:r>
              <a:rPr lang="ru-RU" sz="4400" dirty="0" err="1" smtClean="0"/>
              <a:t>допізна</a:t>
            </a:r>
            <a:r>
              <a:rPr lang="ru-RU" sz="4400" dirty="0" smtClean="0"/>
              <a:t>, </a:t>
            </a:r>
            <a:r>
              <a:rPr lang="ru-RU" sz="4400" dirty="0" err="1" smtClean="0"/>
              <a:t>щоб</a:t>
            </a:r>
            <a:r>
              <a:rPr lang="ru-RU" sz="4400" dirty="0" smtClean="0"/>
              <a:t> люди могли </a:t>
            </a:r>
            <a:r>
              <a:rPr lang="ru-RU" sz="4400" dirty="0" err="1" smtClean="0"/>
              <a:t>приходити</a:t>
            </a:r>
            <a:r>
              <a:rPr lang="ru-RU" sz="4400" dirty="0" smtClean="0"/>
              <a:t> в них </a:t>
            </a:r>
            <a:r>
              <a:rPr lang="ru-RU" sz="4400" dirty="0" err="1" smtClean="0"/>
              <a:t>після</a:t>
            </a:r>
            <a:r>
              <a:rPr lang="ru-RU" sz="4400" dirty="0" smtClean="0"/>
              <a:t> </a:t>
            </a:r>
            <a:r>
              <a:rPr lang="ru-RU" sz="4400" dirty="0" err="1" smtClean="0"/>
              <a:t>закінчення</a:t>
            </a:r>
            <a:r>
              <a:rPr lang="ru-RU" sz="4400" dirty="0" smtClean="0"/>
              <a:t> </a:t>
            </a:r>
            <a:r>
              <a:rPr lang="ru-RU" sz="4400" dirty="0" err="1" smtClean="0"/>
              <a:t>робочого</a:t>
            </a:r>
            <a:r>
              <a:rPr lang="ru-RU" sz="4400" dirty="0" smtClean="0"/>
              <a:t> дня. </a:t>
            </a:r>
            <a:r>
              <a:rPr lang="ru-RU" sz="4400" dirty="0" err="1" smtClean="0"/>
              <a:t>Він</a:t>
            </a:r>
            <a:r>
              <a:rPr lang="ru-RU" sz="4400" dirty="0" smtClean="0"/>
              <a:t> же </a:t>
            </a:r>
            <a:r>
              <a:rPr lang="ru-RU" sz="4400" dirty="0" err="1" smtClean="0"/>
              <a:t>розробив</a:t>
            </a:r>
            <a:r>
              <a:rPr lang="ru-RU" sz="4400" dirty="0" smtClean="0"/>
              <a:t> систему </a:t>
            </a:r>
            <a:r>
              <a:rPr lang="ru-RU" sz="4400" dirty="0" err="1" smtClean="0"/>
              <a:t>видачі</a:t>
            </a:r>
            <a:r>
              <a:rPr lang="ru-RU" sz="4400" dirty="0" smtClean="0"/>
              <a:t> книг </a:t>
            </a:r>
            <a:r>
              <a:rPr lang="ru-RU" sz="4400" dirty="0" err="1" smtClean="0"/>
              <a:t>додому</a:t>
            </a:r>
            <a:r>
              <a:rPr lang="ru-RU" sz="4400" dirty="0" smtClean="0"/>
              <a:t> </a:t>
            </a:r>
            <a:r>
              <a:rPr lang="ru-RU" sz="4400" dirty="0" err="1" smtClean="0"/>
              <a:t>і</a:t>
            </a:r>
            <a:r>
              <a:rPr lang="ru-RU" sz="4400" dirty="0" smtClean="0"/>
              <a:t> </a:t>
            </a:r>
            <a:r>
              <a:rPr lang="ru-RU" sz="4400" dirty="0" err="1" smtClean="0"/>
              <a:t>штрафів</a:t>
            </a:r>
            <a:r>
              <a:rPr lang="ru-RU" sz="4400" dirty="0" smtClean="0"/>
              <a:t> за </a:t>
            </a:r>
            <a:r>
              <a:rPr lang="ru-RU" sz="4400" dirty="0" err="1" smtClean="0"/>
              <a:t>їхнє</a:t>
            </a:r>
            <a:r>
              <a:rPr lang="ru-RU" sz="4400" dirty="0" smtClean="0"/>
              <a:t> </a:t>
            </a:r>
            <a:r>
              <a:rPr lang="ru-RU" sz="4400" dirty="0" err="1" smtClean="0"/>
              <a:t>несвоєчасне</a:t>
            </a:r>
            <a:r>
              <a:rPr lang="ru-RU" sz="4400" dirty="0" smtClean="0"/>
              <a:t> </a:t>
            </a:r>
            <a:r>
              <a:rPr lang="ru-RU" sz="4400" dirty="0" err="1" smtClean="0"/>
              <a:t>повернення</a:t>
            </a:r>
            <a:r>
              <a:rPr lang="ru-RU" sz="4400" dirty="0" smtClean="0"/>
              <a:t>.</a:t>
            </a:r>
          </a:p>
          <a:p>
            <a:r>
              <a:rPr lang="ru-RU" sz="4400" dirty="0" err="1" smtClean="0"/>
              <a:t>Американці</a:t>
            </a:r>
            <a:r>
              <a:rPr lang="ru-RU" sz="4400" dirty="0" smtClean="0"/>
              <a:t> </a:t>
            </a:r>
            <a:r>
              <a:rPr lang="ru-RU" sz="4400" dirty="0" err="1" smtClean="0"/>
              <a:t>і</a:t>
            </a:r>
            <a:r>
              <a:rPr lang="ru-RU" sz="4400" dirty="0" smtClean="0"/>
              <a:t> </a:t>
            </a:r>
            <a:r>
              <a:rPr lang="ru-RU" sz="4400" dirty="0" err="1" smtClean="0"/>
              <a:t>сьогодні</a:t>
            </a:r>
            <a:r>
              <a:rPr lang="ru-RU" sz="4400" dirty="0" smtClean="0"/>
              <a:t> </a:t>
            </a:r>
            <a:r>
              <a:rPr lang="ru-RU" sz="4400" dirty="0" err="1" smtClean="0"/>
              <a:t>є</a:t>
            </a:r>
            <a:r>
              <a:rPr lang="ru-RU" sz="4400" dirty="0" smtClean="0"/>
              <a:t> </a:t>
            </a:r>
            <a:r>
              <a:rPr lang="ru-RU" sz="4400" dirty="0" err="1" smtClean="0"/>
              <a:t>лідерами</a:t>
            </a:r>
            <a:r>
              <a:rPr lang="ru-RU" sz="4400" dirty="0" smtClean="0"/>
              <a:t> у </a:t>
            </a:r>
            <a:r>
              <a:rPr lang="ru-RU" sz="4400" dirty="0" err="1" smtClean="0"/>
              <a:t>бібліотечній</a:t>
            </a:r>
            <a:r>
              <a:rPr lang="ru-RU" sz="4400" dirty="0" smtClean="0"/>
              <a:t> </a:t>
            </a:r>
            <a:r>
              <a:rPr lang="ru-RU" sz="4400" dirty="0" err="1" smtClean="0"/>
              <a:t>справі</a:t>
            </a:r>
            <a:r>
              <a:rPr lang="ru-RU" sz="4400" dirty="0" smtClean="0"/>
              <a:t>: </a:t>
            </a:r>
            <a:r>
              <a:rPr lang="ru-RU" sz="4400" dirty="0" err="1" smtClean="0"/>
              <a:t>питання</a:t>
            </a:r>
            <a:r>
              <a:rPr lang="ru-RU" sz="4400" dirty="0" smtClean="0"/>
              <a:t> “Як пройти в </a:t>
            </a:r>
            <a:r>
              <a:rPr lang="ru-RU" sz="4400" dirty="0" err="1" smtClean="0"/>
              <a:t>бібліотеку</a:t>
            </a:r>
            <a:r>
              <a:rPr lang="ru-RU" sz="4400" dirty="0" smtClean="0"/>
              <a:t>?” </a:t>
            </a:r>
            <a:r>
              <a:rPr lang="ru-RU" sz="4400" dirty="0" err="1" smtClean="0"/>
              <a:t>стає</a:t>
            </a:r>
            <a:r>
              <a:rPr lang="ru-RU" sz="4400" dirty="0" smtClean="0"/>
              <a:t> </a:t>
            </a:r>
            <a:r>
              <a:rPr lang="ru-RU" sz="4400" dirty="0" err="1" smtClean="0"/>
              <a:t>неактуальним</a:t>
            </a:r>
            <a:r>
              <a:rPr lang="ru-RU" sz="4400" dirty="0" smtClean="0"/>
              <a:t> </a:t>
            </a:r>
            <a:r>
              <a:rPr lang="ru-RU" sz="4400" dirty="0" err="1" smtClean="0"/>
              <a:t>завдяки</a:t>
            </a:r>
            <a:r>
              <a:rPr lang="ru-RU" sz="4400" dirty="0" smtClean="0"/>
              <a:t> </a:t>
            </a:r>
            <a:r>
              <a:rPr lang="ru-RU" sz="4400" dirty="0" err="1" smtClean="0"/>
              <a:t>Інтернету</a:t>
            </a:r>
            <a:r>
              <a:rPr lang="ru-RU" sz="4400" dirty="0" smtClean="0"/>
              <a:t>. </a:t>
            </a:r>
            <a:r>
              <a:rPr lang="ru-RU" sz="4400" dirty="0" err="1" smtClean="0"/>
              <a:t>Найбільші</a:t>
            </a:r>
            <a:r>
              <a:rPr lang="ru-RU" sz="4400" dirty="0" smtClean="0"/>
              <a:t> </a:t>
            </a:r>
            <a:r>
              <a:rPr lang="ru-RU" sz="4400" dirty="0" err="1" smtClean="0"/>
              <a:t>бібліотеки</a:t>
            </a:r>
            <a:r>
              <a:rPr lang="ru-RU" sz="4400" dirty="0" smtClean="0"/>
              <a:t> США зараз </a:t>
            </a:r>
            <a:r>
              <a:rPr lang="ru-RU" sz="4400" dirty="0" err="1" smtClean="0"/>
              <a:t>переводять</a:t>
            </a:r>
            <a:r>
              <a:rPr lang="ru-RU" sz="4400" dirty="0" smtClean="0"/>
              <a:t> </a:t>
            </a:r>
            <a:r>
              <a:rPr lang="ru-RU" sz="4400" dirty="0" err="1" smtClean="0"/>
              <a:t>усі</a:t>
            </a:r>
            <a:r>
              <a:rPr lang="ru-RU" sz="4400" dirty="0" smtClean="0"/>
              <a:t> </a:t>
            </a:r>
            <a:r>
              <a:rPr lang="ru-RU" sz="4400" dirty="0" err="1" smtClean="0"/>
              <a:t>свої</a:t>
            </a:r>
            <a:r>
              <a:rPr lang="ru-RU" sz="4400" dirty="0" smtClean="0"/>
              <a:t> </a:t>
            </a:r>
            <a:r>
              <a:rPr lang="ru-RU" sz="4400" dirty="0" err="1" smtClean="0"/>
              <a:t>зібрання</a:t>
            </a:r>
            <a:r>
              <a:rPr lang="ru-RU" sz="4400" dirty="0" smtClean="0"/>
              <a:t> в </a:t>
            </a:r>
            <a:r>
              <a:rPr lang="ru-RU" sz="4400" dirty="0" err="1" smtClean="0"/>
              <a:t>електронний</a:t>
            </a:r>
            <a:r>
              <a:rPr lang="ru-RU" sz="4400" dirty="0" smtClean="0"/>
              <a:t> </a:t>
            </a:r>
            <a:r>
              <a:rPr lang="ru-RU" sz="4400" dirty="0" err="1" smtClean="0"/>
              <a:t>вигляд</a:t>
            </a:r>
            <a:r>
              <a:rPr lang="ru-RU" sz="4400" dirty="0" smtClean="0"/>
              <a:t>. </a:t>
            </a:r>
            <a:r>
              <a:rPr lang="ru-RU" sz="4400" dirty="0" err="1" smtClean="0"/>
              <a:t>Незабаром</a:t>
            </a:r>
            <a:r>
              <a:rPr lang="ru-RU" sz="4400" dirty="0" smtClean="0"/>
              <a:t> буде створена </a:t>
            </a:r>
            <a:r>
              <a:rPr lang="ru-RU" sz="4400" dirty="0" err="1" smtClean="0"/>
              <a:t>єдина</a:t>
            </a:r>
            <a:r>
              <a:rPr lang="ru-RU" sz="4400" dirty="0" smtClean="0"/>
              <a:t> </a:t>
            </a:r>
            <a:r>
              <a:rPr lang="ru-RU" sz="4400" dirty="0" err="1" smtClean="0"/>
              <a:t>віртуальна</a:t>
            </a:r>
            <a:r>
              <a:rPr lang="ru-RU" sz="4400" dirty="0" smtClean="0"/>
              <a:t> </a:t>
            </a:r>
            <a:r>
              <a:rPr lang="ru-RU" sz="4400" dirty="0" err="1" smtClean="0"/>
              <a:t>бібліотека</a:t>
            </a:r>
            <a:r>
              <a:rPr lang="ru-RU" sz="4400" dirty="0" smtClean="0"/>
              <a:t>, де </a:t>
            </a:r>
            <a:r>
              <a:rPr lang="ru-RU" sz="4400" dirty="0" err="1" smtClean="0"/>
              <a:t>кожний</a:t>
            </a:r>
            <a:r>
              <a:rPr lang="ru-RU" sz="4400" dirty="0" smtClean="0"/>
              <a:t> </a:t>
            </a:r>
            <a:r>
              <a:rPr lang="ru-RU" sz="4400" dirty="0" err="1" smtClean="0"/>
              <a:t>зможе</a:t>
            </a:r>
            <a:r>
              <a:rPr lang="ru-RU" sz="4400" dirty="0" smtClean="0"/>
              <a:t> </a:t>
            </a:r>
            <a:r>
              <a:rPr lang="ru-RU" sz="4400" dirty="0" err="1" smtClean="0"/>
              <a:t>знайти</a:t>
            </a:r>
            <a:r>
              <a:rPr lang="ru-RU" sz="4400" dirty="0" smtClean="0"/>
              <a:t> </a:t>
            </a:r>
            <a:r>
              <a:rPr lang="ru-RU" sz="4400" dirty="0" err="1" smtClean="0"/>
              <a:t>будь-яку</a:t>
            </a:r>
            <a:r>
              <a:rPr lang="ru-RU" sz="4400" dirty="0" smtClean="0"/>
              <a:t> книгу, </a:t>
            </a:r>
            <a:r>
              <a:rPr lang="ru-RU" sz="4400" dirty="0" err="1" smtClean="0"/>
              <a:t>коли-небудь</a:t>
            </a:r>
            <a:r>
              <a:rPr lang="ru-RU" sz="4400" dirty="0" smtClean="0"/>
              <a:t> </a:t>
            </a:r>
            <a:r>
              <a:rPr lang="ru-RU" sz="4400" dirty="0" err="1" smtClean="0"/>
              <a:t>написану</a:t>
            </a:r>
            <a:r>
              <a:rPr lang="ru-RU" sz="4400" dirty="0" smtClean="0"/>
              <a:t> на </a:t>
            </a:r>
            <a:r>
              <a:rPr lang="ru-RU" sz="4400" dirty="0" err="1" smtClean="0"/>
              <a:t>Землі</a:t>
            </a:r>
            <a:r>
              <a:rPr lang="ru-RU" sz="4400" dirty="0" smtClean="0"/>
              <a:t>.</a:t>
            </a:r>
          </a:p>
          <a:p>
            <a:r>
              <a:rPr lang="ru-RU" sz="4400" dirty="0" err="1" smtClean="0"/>
              <a:t>Зі</a:t>
            </a:r>
            <a:r>
              <a:rPr lang="ru-RU" sz="4400" dirty="0" smtClean="0"/>
              <a:t> </a:t>
            </a:r>
            <a:r>
              <a:rPr lang="ru-RU" sz="4400" dirty="0" err="1" smtClean="0"/>
              <a:t>смутком</a:t>
            </a:r>
            <a:r>
              <a:rPr lang="ru-RU" sz="4400" dirty="0" smtClean="0"/>
              <a:t> приходиться </a:t>
            </a:r>
            <a:r>
              <a:rPr lang="ru-RU" sz="4400" dirty="0" err="1" smtClean="0"/>
              <a:t>визнати</a:t>
            </a:r>
            <a:r>
              <a:rPr lang="ru-RU" sz="4400" dirty="0" smtClean="0"/>
              <a:t>, </a:t>
            </a:r>
            <a:r>
              <a:rPr lang="ru-RU" sz="4400" dirty="0" err="1" smtClean="0"/>
              <a:t>що</a:t>
            </a:r>
            <a:r>
              <a:rPr lang="ru-RU" sz="4400" dirty="0" smtClean="0"/>
              <a:t> </a:t>
            </a:r>
            <a:r>
              <a:rPr lang="ru-RU" sz="4400" dirty="0" err="1" smtClean="0"/>
              <a:t>бібліотека</a:t>
            </a:r>
            <a:r>
              <a:rPr lang="ru-RU" sz="4400" dirty="0" smtClean="0"/>
              <a:t> </a:t>
            </a:r>
            <a:r>
              <a:rPr lang="ru-RU" sz="4400" dirty="0" err="1" smtClean="0"/>
              <a:t>належить</a:t>
            </a:r>
            <a:r>
              <a:rPr lang="ru-RU" sz="4400" dirty="0" smtClean="0"/>
              <a:t> до тих </a:t>
            </a:r>
            <a:r>
              <a:rPr lang="ru-RU" sz="4400" dirty="0" err="1" smtClean="0"/>
              <a:t>об’єктів</a:t>
            </a:r>
            <a:r>
              <a:rPr lang="ru-RU" sz="4400" dirty="0" smtClean="0"/>
              <a:t>, </a:t>
            </a:r>
            <a:r>
              <a:rPr lang="ru-RU" sz="4400" dirty="0" err="1" smtClean="0"/>
              <a:t>які</a:t>
            </a:r>
            <a:r>
              <a:rPr lang="ru-RU" sz="4400" dirty="0" smtClean="0"/>
              <a:t> </a:t>
            </a:r>
            <a:r>
              <a:rPr lang="ru-RU" sz="4400" dirty="0" err="1" smtClean="0"/>
              <a:t>людина</a:t>
            </a:r>
            <a:r>
              <a:rPr lang="ru-RU" sz="4400" dirty="0" smtClean="0"/>
              <a:t> </a:t>
            </a:r>
            <a:r>
              <a:rPr lang="ru-RU" sz="4400" dirty="0" err="1" smtClean="0"/>
              <a:t>знищує</a:t>
            </a:r>
            <a:r>
              <a:rPr lang="ru-RU" sz="4400" dirty="0" smtClean="0"/>
              <a:t> </a:t>
            </a:r>
            <a:r>
              <a:rPr lang="ru-RU" sz="4400" dirty="0" err="1" smtClean="0"/>
              <a:t>з</a:t>
            </a:r>
            <a:r>
              <a:rPr lang="ru-RU" sz="4400" dirty="0" smtClean="0"/>
              <a:t> особливою </a:t>
            </a:r>
            <a:r>
              <a:rPr lang="ru-RU" sz="4400" dirty="0" err="1" smtClean="0"/>
              <a:t>завзятістю</a:t>
            </a:r>
            <a:r>
              <a:rPr lang="ru-RU" sz="4400" dirty="0" smtClean="0"/>
              <a:t>. </a:t>
            </a:r>
            <a:r>
              <a:rPr lang="ru-RU" sz="4400" dirty="0" err="1" smtClean="0"/>
              <a:t>Що</a:t>
            </a:r>
            <a:r>
              <a:rPr lang="ru-RU" sz="4400" dirty="0" smtClean="0"/>
              <a:t> там </a:t>
            </a:r>
            <a:r>
              <a:rPr lang="ru-RU" sz="4400" dirty="0" err="1" smtClean="0"/>
              <a:t>темне</a:t>
            </a:r>
            <a:r>
              <a:rPr lang="ru-RU" sz="4400" dirty="0" smtClean="0"/>
              <a:t> </a:t>
            </a:r>
            <a:r>
              <a:rPr lang="ru-RU" sz="4400" dirty="0" err="1" smtClean="0"/>
              <a:t>середньовіччя</a:t>
            </a:r>
            <a:r>
              <a:rPr lang="ru-RU" sz="4400" dirty="0" smtClean="0"/>
              <a:t> – </a:t>
            </a:r>
            <a:r>
              <a:rPr lang="ru-RU" sz="4400" dirty="0" err="1" smtClean="0"/>
              <a:t>достатньо</a:t>
            </a:r>
            <a:r>
              <a:rPr lang="ru-RU" sz="4400" dirty="0" smtClean="0"/>
              <a:t> </a:t>
            </a:r>
            <a:r>
              <a:rPr lang="ru-RU" sz="4400" dirty="0" err="1" smtClean="0"/>
              <a:t>згадати</a:t>
            </a:r>
            <a:r>
              <a:rPr lang="ru-RU" sz="4400" dirty="0" smtClean="0"/>
              <a:t> </a:t>
            </a:r>
            <a:r>
              <a:rPr lang="ru-RU" sz="4400" dirty="0" err="1" smtClean="0"/>
              <a:t>недавню</a:t>
            </a:r>
            <a:r>
              <a:rPr lang="ru-RU" sz="4400" dirty="0" smtClean="0"/>
              <a:t> </a:t>
            </a:r>
            <a:r>
              <a:rPr lang="ru-RU" sz="4400" dirty="0" err="1" smtClean="0"/>
              <a:t>історію</a:t>
            </a:r>
            <a:r>
              <a:rPr lang="ru-RU" sz="4400" dirty="0" smtClean="0"/>
              <a:t>. </a:t>
            </a:r>
            <a:r>
              <a:rPr lang="ru-RU" sz="4400" dirty="0" err="1" smtClean="0"/>
              <a:t>Німецькі</a:t>
            </a:r>
            <a:r>
              <a:rPr lang="ru-RU" sz="4400" dirty="0" smtClean="0"/>
              <a:t> </a:t>
            </a:r>
            <a:r>
              <a:rPr lang="ru-RU" sz="4400" dirty="0" err="1" smtClean="0"/>
              <a:t>нацисти</a:t>
            </a:r>
            <a:r>
              <a:rPr lang="ru-RU" sz="4400" dirty="0" smtClean="0"/>
              <a:t> </a:t>
            </a:r>
            <a:r>
              <a:rPr lang="ru-RU" sz="4400" dirty="0" err="1" smtClean="0"/>
              <a:t>влаштовували</a:t>
            </a:r>
            <a:r>
              <a:rPr lang="ru-RU" sz="4400" dirty="0" smtClean="0"/>
              <a:t> </a:t>
            </a:r>
            <a:r>
              <a:rPr lang="ru-RU" sz="4400" dirty="0" err="1" smtClean="0"/>
              <a:t>величезні</a:t>
            </a:r>
            <a:r>
              <a:rPr lang="ru-RU" sz="4400" dirty="0" smtClean="0"/>
              <a:t> </a:t>
            </a:r>
            <a:r>
              <a:rPr lang="ru-RU" sz="4400" dirty="0" err="1" smtClean="0"/>
              <a:t>багаття</a:t>
            </a:r>
            <a:r>
              <a:rPr lang="ru-RU" sz="4400" dirty="0" smtClean="0"/>
              <a:t> </a:t>
            </a:r>
            <a:r>
              <a:rPr lang="ru-RU" sz="4400" dirty="0" err="1" smtClean="0"/>
              <a:t>з</a:t>
            </a:r>
            <a:r>
              <a:rPr lang="ru-RU" sz="4400" dirty="0" smtClean="0"/>
              <a:t> книг. </a:t>
            </a:r>
            <a:r>
              <a:rPr lang="ru-RU" sz="4400" dirty="0" err="1" smtClean="0"/>
              <a:t>Китайські</a:t>
            </a:r>
            <a:r>
              <a:rPr lang="ru-RU" sz="4400" dirty="0" smtClean="0"/>
              <a:t> </a:t>
            </a:r>
            <a:r>
              <a:rPr lang="ru-RU" sz="4400" dirty="0" err="1" smtClean="0"/>
              <a:t>комуністи</a:t>
            </a:r>
            <a:r>
              <a:rPr lang="ru-RU" sz="4400" dirty="0" smtClean="0"/>
              <a:t> </a:t>
            </a:r>
            <a:r>
              <a:rPr lang="ru-RU" sz="4400" dirty="0" err="1" smtClean="0"/>
              <a:t>спочатку</a:t>
            </a:r>
            <a:r>
              <a:rPr lang="ru-RU" sz="4400" dirty="0" smtClean="0"/>
              <a:t> спалили </a:t>
            </a:r>
            <a:r>
              <a:rPr lang="ru-RU" sz="4400" dirty="0" err="1" smtClean="0"/>
              <a:t>книжкові</a:t>
            </a:r>
            <a:r>
              <a:rPr lang="ru-RU" sz="4400" dirty="0" smtClean="0"/>
              <a:t> </a:t>
            </a:r>
            <a:r>
              <a:rPr lang="ru-RU" sz="4400" dirty="0" err="1" smtClean="0"/>
              <a:t>збори</a:t>
            </a:r>
            <a:r>
              <a:rPr lang="ru-RU" sz="4400" dirty="0" smtClean="0"/>
              <a:t> </a:t>
            </a:r>
            <a:r>
              <a:rPr lang="ru-RU" sz="4400" dirty="0" err="1" smtClean="0"/>
              <a:t>монастирів</a:t>
            </a:r>
            <a:r>
              <a:rPr lang="ru-RU" sz="4400" dirty="0" smtClean="0"/>
              <a:t> Тибету, а </a:t>
            </a:r>
            <a:r>
              <a:rPr lang="ru-RU" sz="4400" dirty="0" err="1" smtClean="0"/>
              <a:t>потім</a:t>
            </a:r>
            <a:r>
              <a:rPr lang="ru-RU" sz="4400" dirty="0" smtClean="0"/>
              <a:t> </a:t>
            </a:r>
            <a:r>
              <a:rPr lang="ru-RU" sz="4400" dirty="0" err="1" smtClean="0"/>
              <a:t>ввійшли</a:t>
            </a:r>
            <a:r>
              <a:rPr lang="ru-RU" sz="4400" dirty="0" smtClean="0"/>
              <a:t> в смак </a:t>
            </a:r>
            <a:r>
              <a:rPr lang="ru-RU" sz="4400" dirty="0" err="1" smtClean="0"/>
              <a:t>і</a:t>
            </a:r>
            <a:r>
              <a:rPr lang="ru-RU" sz="4400" dirty="0" smtClean="0"/>
              <a:t> спалили </a:t>
            </a:r>
            <a:r>
              <a:rPr lang="ru-RU" sz="4400" dirty="0" err="1" smtClean="0"/>
              <a:t>свої</a:t>
            </a:r>
            <a:r>
              <a:rPr lang="ru-RU" sz="4400" dirty="0" smtClean="0"/>
              <a:t> </a:t>
            </a:r>
            <a:r>
              <a:rPr lang="ru-RU" sz="4400" dirty="0" err="1" smtClean="0"/>
              <a:t>бібліотеки</a:t>
            </a:r>
            <a:r>
              <a:rPr lang="ru-RU" sz="4400" dirty="0" smtClean="0"/>
              <a:t> – у них </a:t>
            </a:r>
            <a:r>
              <a:rPr lang="ru-RU" sz="4400" dirty="0" err="1" smtClean="0"/>
              <a:t>це</a:t>
            </a:r>
            <a:r>
              <a:rPr lang="ru-RU" sz="4400" dirty="0" smtClean="0"/>
              <a:t> </a:t>
            </a:r>
            <a:r>
              <a:rPr lang="ru-RU" sz="4400" dirty="0" err="1" smtClean="0"/>
              <a:t>називалося</a:t>
            </a:r>
            <a:r>
              <a:rPr lang="ru-RU" sz="4400" dirty="0" smtClean="0"/>
              <a:t> “культурною </a:t>
            </a:r>
            <a:r>
              <a:rPr lang="ru-RU" sz="4400" dirty="0" err="1" smtClean="0"/>
              <a:t>революцією</a:t>
            </a:r>
            <a:r>
              <a:rPr lang="ru-RU" sz="4400" dirty="0" smtClean="0"/>
              <a:t>”. У 1992 </a:t>
            </a:r>
            <a:r>
              <a:rPr lang="ru-RU" sz="4400" dirty="0" err="1" smtClean="0"/>
              <a:t>році</a:t>
            </a:r>
            <a:r>
              <a:rPr lang="ru-RU" sz="4400" dirty="0" smtClean="0"/>
              <a:t>, </a:t>
            </a:r>
            <a:r>
              <a:rPr lang="ru-RU" sz="4400" dirty="0" err="1" smtClean="0"/>
              <a:t>під</a:t>
            </a:r>
            <a:r>
              <a:rPr lang="ru-RU" sz="4400" dirty="0" smtClean="0"/>
              <a:t> час </a:t>
            </a:r>
            <a:r>
              <a:rPr lang="ru-RU" sz="4400" dirty="0" err="1" smtClean="0"/>
              <a:t>громадянської</a:t>
            </a:r>
            <a:r>
              <a:rPr lang="ru-RU" sz="4400" dirty="0" smtClean="0"/>
              <a:t> </a:t>
            </a:r>
            <a:r>
              <a:rPr lang="ru-RU" sz="4400" dirty="0" err="1" smtClean="0"/>
              <a:t>війни</a:t>
            </a:r>
            <a:r>
              <a:rPr lang="ru-RU" sz="4400" dirty="0" smtClean="0"/>
              <a:t> в </a:t>
            </a:r>
            <a:r>
              <a:rPr lang="ru-RU" sz="4400" dirty="0" err="1" smtClean="0"/>
              <a:t>Югославії</a:t>
            </a:r>
            <a:r>
              <a:rPr lang="ru-RU" sz="4400" dirty="0" smtClean="0"/>
              <a:t>, </a:t>
            </a:r>
            <a:r>
              <a:rPr lang="ru-RU" sz="4400" dirty="0" err="1" smtClean="0"/>
              <a:t>сербські</a:t>
            </a:r>
            <a:r>
              <a:rPr lang="ru-RU" sz="4400" dirty="0" smtClean="0"/>
              <a:t> </a:t>
            </a:r>
            <a:r>
              <a:rPr lang="ru-RU" sz="4400" dirty="0" err="1" smtClean="0"/>
              <a:t>солдати</a:t>
            </a:r>
            <a:r>
              <a:rPr lang="ru-RU" sz="4400" dirty="0" smtClean="0"/>
              <a:t> </a:t>
            </a:r>
            <a:r>
              <a:rPr lang="ru-RU" sz="4400" dirty="0" err="1" smtClean="0"/>
              <a:t>підпалили</a:t>
            </a:r>
            <a:r>
              <a:rPr lang="ru-RU" sz="4400" dirty="0" smtClean="0"/>
              <a:t> </a:t>
            </a:r>
            <a:r>
              <a:rPr lang="ru-RU" sz="4400" dirty="0" err="1" smtClean="0"/>
              <a:t>боснійську</a:t>
            </a:r>
            <a:r>
              <a:rPr lang="ru-RU" sz="4400" dirty="0" smtClean="0"/>
              <a:t> </a:t>
            </a:r>
            <a:r>
              <a:rPr lang="ru-RU" sz="4400" dirty="0" err="1" smtClean="0"/>
              <a:t>бібліотеку</a:t>
            </a:r>
            <a:r>
              <a:rPr lang="ru-RU" sz="4400" dirty="0" smtClean="0"/>
              <a:t> </a:t>
            </a:r>
            <a:r>
              <a:rPr lang="ru-RU" sz="4400" dirty="0" err="1" smtClean="0"/>
              <a:t>в</a:t>
            </a:r>
            <a:r>
              <a:rPr lang="ru-RU" sz="4400" dirty="0" smtClean="0"/>
              <a:t> </a:t>
            </a:r>
            <a:r>
              <a:rPr lang="ru-RU" sz="4400" dirty="0" err="1" smtClean="0"/>
              <a:t>Сараєво</a:t>
            </a:r>
            <a:r>
              <a:rPr lang="ru-RU" sz="4400" dirty="0" smtClean="0"/>
              <a:t>, а </a:t>
            </a:r>
            <a:r>
              <a:rPr lang="ru-RU" sz="4400" dirty="0" err="1" smtClean="0"/>
              <a:t>потім</a:t>
            </a:r>
            <a:r>
              <a:rPr lang="ru-RU" sz="4400" dirty="0" smtClean="0"/>
              <a:t> убили </a:t>
            </a:r>
            <a:r>
              <a:rPr lang="ru-RU" sz="4400" dirty="0" err="1" smtClean="0"/>
              <a:t>пожежних</a:t>
            </a:r>
            <a:r>
              <a:rPr lang="ru-RU" sz="4400" dirty="0" smtClean="0"/>
              <a:t>, </a:t>
            </a:r>
            <a:r>
              <a:rPr lang="ru-RU" sz="4400" dirty="0" err="1" smtClean="0"/>
              <a:t>що</a:t>
            </a:r>
            <a:r>
              <a:rPr lang="ru-RU" sz="4400" dirty="0" smtClean="0"/>
              <a:t> </a:t>
            </a:r>
            <a:r>
              <a:rPr lang="ru-RU" sz="4400" dirty="0" err="1" smtClean="0"/>
              <a:t>спробували</a:t>
            </a:r>
            <a:r>
              <a:rPr lang="ru-RU" sz="4400" dirty="0" smtClean="0"/>
              <a:t> </a:t>
            </a:r>
            <a:r>
              <a:rPr lang="ru-RU" sz="4400" dirty="0" err="1" smtClean="0"/>
              <a:t>погасити</a:t>
            </a:r>
            <a:r>
              <a:rPr lang="ru-RU" sz="4400" dirty="0" smtClean="0"/>
              <a:t> </a:t>
            </a:r>
            <a:r>
              <a:rPr lang="ru-RU" sz="4400" dirty="0" err="1" smtClean="0"/>
              <a:t>полум’я</a:t>
            </a:r>
            <a:r>
              <a:rPr lang="ru-RU" sz="4400" dirty="0" smtClean="0"/>
              <a:t>. </a:t>
            </a:r>
            <a:r>
              <a:rPr lang="ru-RU" sz="4400" dirty="0" err="1" smtClean="0"/>
              <a:t>Афганські</a:t>
            </a:r>
            <a:r>
              <a:rPr lang="ru-RU" sz="4400" dirty="0" smtClean="0"/>
              <a:t> </a:t>
            </a:r>
            <a:r>
              <a:rPr lang="ru-RU" sz="4400" dirty="0" err="1" smtClean="0"/>
              <a:t>талиби</a:t>
            </a:r>
            <a:r>
              <a:rPr lang="ru-RU" sz="4400" dirty="0" smtClean="0"/>
              <a:t> спалили 50 000 </a:t>
            </a:r>
            <a:r>
              <a:rPr lang="ru-RU" sz="4400" dirty="0" err="1" smtClean="0"/>
              <a:t>найменувань</a:t>
            </a:r>
            <a:r>
              <a:rPr lang="ru-RU" sz="4400" dirty="0" smtClean="0"/>
              <a:t> книг. </a:t>
            </a:r>
            <a:r>
              <a:rPr lang="ru-RU" sz="4400" dirty="0" err="1" smtClean="0"/>
              <a:t>Навіть</a:t>
            </a:r>
            <a:r>
              <a:rPr lang="ru-RU" sz="4400" dirty="0" smtClean="0"/>
              <a:t> у США, де “</a:t>
            </a:r>
            <a:r>
              <a:rPr lang="ru-RU" sz="4400" dirty="0" err="1" smtClean="0"/>
              <a:t>бібліотека</a:t>
            </a:r>
            <a:r>
              <a:rPr lang="ru-RU" sz="4400" dirty="0" smtClean="0"/>
              <a:t> – опора </a:t>
            </a:r>
            <a:r>
              <a:rPr lang="ru-RU" sz="4400" dirty="0" err="1" smtClean="0"/>
              <a:t>демократії</a:t>
            </a:r>
            <a:r>
              <a:rPr lang="ru-RU" sz="4400" dirty="0" smtClean="0"/>
              <a:t>”, </a:t>
            </a:r>
            <a:r>
              <a:rPr lang="ru-RU" sz="4400" dirty="0" err="1" smtClean="0"/>
              <a:t>є</a:t>
            </a:r>
            <a:r>
              <a:rPr lang="ru-RU" sz="4400" dirty="0" smtClean="0"/>
              <a:t> </a:t>
            </a:r>
            <a:r>
              <a:rPr lang="ru-RU" sz="4400" dirty="0" err="1" smtClean="0"/>
              <a:t>маса</a:t>
            </a:r>
            <a:r>
              <a:rPr lang="ru-RU" sz="4400" dirty="0" smtClean="0"/>
              <a:t> </a:t>
            </a:r>
            <a:r>
              <a:rPr lang="ru-RU" sz="4400" dirty="0" err="1" smtClean="0"/>
              <a:t>громадських</a:t>
            </a:r>
            <a:r>
              <a:rPr lang="ru-RU" sz="4400" dirty="0" smtClean="0"/>
              <a:t> </a:t>
            </a:r>
            <a:r>
              <a:rPr lang="ru-RU" sz="4400" dirty="0" err="1" smtClean="0"/>
              <a:t>організацій</a:t>
            </a:r>
            <a:r>
              <a:rPr lang="ru-RU" sz="4400" dirty="0" smtClean="0"/>
              <a:t>, </a:t>
            </a:r>
            <a:r>
              <a:rPr lang="ru-RU" sz="4400" dirty="0" err="1" smtClean="0"/>
              <a:t>що</a:t>
            </a:r>
            <a:r>
              <a:rPr lang="ru-RU" sz="4400" dirty="0" smtClean="0"/>
              <a:t> </a:t>
            </a:r>
            <a:r>
              <a:rPr lang="ru-RU" sz="4400" dirty="0" err="1" smtClean="0"/>
              <a:t>виступають</a:t>
            </a:r>
            <a:r>
              <a:rPr lang="ru-RU" sz="4400" dirty="0" smtClean="0"/>
              <a:t> за </a:t>
            </a:r>
            <a:r>
              <a:rPr lang="ru-RU" sz="4400" dirty="0" err="1" smtClean="0"/>
              <a:t>вилучення</a:t>
            </a:r>
            <a:r>
              <a:rPr lang="ru-RU" sz="4400" dirty="0" smtClean="0"/>
              <a:t> </a:t>
            </a:r>
            <a:r>
              <a:rPr lang="ru-RU" sz="4400" dirty="0" err="1" smtClean="0"/>
              <a:t>з</a:t>
            </a:r>
            <a:r>
              <a:rPr lang="ru-RU" sz="4400" dirty="0" smtClean="0"/>
              <a:t> </a:t>
            </a:r>
            <a:r>
              <a:rPr lang="ru-RU" sz="4400" dirty="0" err="1" smtClean="0"/>
              <a:t>бібліотек</a:t>
            </a:r>
            <a:r>
              <a:rPr lang="ru-RU" sz="4400" dirty="0" smtClean="0"/>
              <a:t> </a:t>
            </a:r>
            <a:r>
              <a:rPr lang="ru-RU" sz="4400" dirty="0" err="1" smtClean="0"/>
              <a:t>тієї</a:t>
            </a:r>
            <a:r>
              <a:rPr lang="ru-RU" sz="4400" dirty="0" smtClean="0"/>
              <a:t> </a:t>
            </a:r>
            <a:r>
              <a:rPr lang="ru-RU" sz="4400" dirty="0" err="1" smtClean="0"/>
              <a:t>чи</a:t>
            </a:r>
            <a:r>
              <a:rPr lang="ru-RU" sz="4400" dirty="0" smtClean="0"/>
              <a:t> </a:t>
            </a:r>
            <a:r>
              <a:rPr lang="ru-RU" sz="4400" dirty="0" err="1" smtClean="0"/>
              <a:t>іншої</a:t>
            </a:r>
            <a:r>
              <a:rPr lang="ru-RU" sz="4400" dirty="0" smtClean="0"/>
              <a:t> книги – </a:t>
            </a:r>
            <a:r>
              <a:rPr lang="ru-RU" sz="4400" dirty="0" err="1" smtClean="0"/>
              <a:t>наприклад</a:t>
            </a:r>
            <a:r>
              <a:rPr lang="ru-RU" sz="4400" dirty="0" smtClean="0"/>
              <a:t>, “</a:t>
            </a:r>
            <a:r>
              <a:rPr lang="ru-RU" sz="4400" dirty="0" err="1" smtClean="0"/>
              <a:t>Гаррі</a:t>
            </a:r>
            <a:r>
              <a:rPr lang="ru-RU" sz="4400" dirty="0" smtClean="0"/>
              <a:t> </a:t>
            </a:r>
            <a:r>
              <a:rPr lang="ru-RU" sz="4400" dirty="0" err="1" smtClean="0"/>
              <a:t>Поттера</a:t>
            </a:r>
            <a:r>
              <a:rPr lang="ru-RU" sz="4400" dirty="0" smtClean="0"/>
              <a:t>”.</a:t>
            </a:r>
          </a:p>
          <a:p>
            <a:r>
              <a:rPr lang="ru-RU" sz="4400" dirty="0" smtClean="0"/>
              <a:t>Як не дивно, </a:t>
            </a:r>
            <a:r>
              <a:rPr lang="ru-RU" sz="4400" dirty="0" err="1" smtClean="0"/>
              <a:t>але</a:t>
            </a:r>
            <a:r>
              <a:rPr lang="ru-RU" sz="4400" dirty="0" smtClean="0"/>
              <a:t> </a:t>
            </a:r>
            <a:r>
              <a:rPr lang="ru-RU" sz="4400" dirty="0" err="1" smtClean="0"/>
              <a:t>найбільшої</a:t>
            </a:r>
            <a:r>
              <a:rPr lang="ru-RU" sz="4400" dirty="0" smtClean="0"/>
              <a:t> шкода </a:t>
            </a:r>
            <a:r>
              <a:rPr lang="ru-RU" sz="4400" dirty="0" err="1" smtClean="0"/>
              <a:t>бібліотекам</a:t>
            </a:r>
            <a:r>
              <a:rPr lang="ru-RU" sz="4400" dirty="0" smtClean="0"/>
              <a:t> </a:t>
            </a:r>
            <a:r>
              <a:rPr lang="ru-RU" sz="4400" dirty="0" err="1" smtClean="0"/>
              <a:t>міг</a:t>
            </a:r>
            <a:r>
              <a:rPr lang="ru-RU" sz="4400" dirty="0" smtClean="0"/>
              <a:t> </a:t>
            </a:r>
            <a:r>
              <a:rPr lang="ru-RU" sz="4400" dirty="0" err="1" smtClean="0"/>
              <a:t>заподіяти</a:t>
            </a:r>
            <a:r>
              <a:rPr lang="ru-RU" sz="4400" dirty="0" smtClean="0"/>
              <a:t> </a:t>
            </a:r>
            <a:r>
              <a:rPr lang="ru-RU" sz="4400" dirty="0" err="1" smtClean="0"/>
              <a:t>письменник</a:t>
            </a:r>
            <a:r>
              <a:rPr lang="ru-RU" sz="4400" dirty="0" smtClean="0"/>
              <a:t>, а </a:t>
            </a:r>
            <a:r>
              <a:rPr lang="ru-RU" sz="4400" dirty="0" err="1" smtClean="0"/>
              <a:t>саме</a:t>
            </a:r>
            <a:r>
              <a:rPr lang="ru-RU" sz="4400" dirty="0" smtClean="0"/>
              <a:t> Максим Горький. </a:t>
            </a:r>
            <a:r>
              <a:rPr lang="ru-RU" sz="4400" dirty="0" err="1" smtClean="0"/>
              <a:t>Він</a:t>
            </a:r>
            <a:r>
              <a:rPr lang="ru-RU" sz="4400" dirty="0" smtClean="0"/>
              <a:t> задумав </a:t>
            </a:r>
            <a:r>
              <a:rPr lang="ru-RU" sz="4400" dirty="0" err="1" smtClean="0"/>
              <a:t>зібрати</a:t>
            </a:r>
            <a:r>
              <a:rPr lang="ru-RU" sz="4400" dirty="0" smtClean="0"/>
              <a:t> </a:t>
            </a:r>
            <a:r>
              <a:rPr lang="ru-RU" sz="4400" dirty="0" err="1" smtClean="0"/>
              <a:t>колектив</a:t>
            </a:r>
            <a:r>
              <a:rPr lang="ru-RU" sz="4400" dirty="0" smtClean="0"/>
              <a:t> </a:t>
            </a:r>
            <a:r>
              <a:rPr lang="ru-RU" sz="4400" dirty="0" err="1" smtClean="0"/>
              <a:t>авторів</a:t>
            </a:r>
            <a:r>
              <a:rPr lang="ru-RU" sz="4400" dirty="0" smtClean="0"/>
              <a:t> </a:t>
            </a:r>
            <a:r>
              <a:rPr lang="ru-RU" sz="4400" dirty="0" err="1" smtClean="0"/>
              <a:t>і</a:t>
            </a:r>
            <a:r>
              <a:rPr lang="ru-RU" sz="4400" dirty="0" smtClean="0"/>
              <a:t> </a:t>
            </a:r>
            <a:r>
              <a:rPr lang="ru-RU" sz="4400" dirty="0" err="1" smtClean="0"/>
              <a:t>переписати</a:t>
            </a:r>
            <a:r>
              <a:rPr lang="ru-RU" sz="4400" dirty="0" smtClean="0"/>
              <a:t> </a:t>
            </a:r>
            <a:r>
              <a:rPr lang="ru-RU" sz="4400" dirty="0" err="1" smtClean="0"/>
              <a:t>усю</a:t>
            </a:r>
            <a:r>
              <a:rPr lang="ru-RU" sz="4400" dirty="0" smtClean="0"/>
              <a:t> </a:t>
            </a:r>
            <a:r>
              <a:rPr lang="ru-RU" sz="4400" dirty="0" err="1" smtClean="0"/>
              <a:t>світову</a:t>
            </a:r>
            <a:r>
              <a:rPr lang="ru-RU" sz="4400" dirty="0" smtClean="0"/>
              <a:t> </a:t>
            </a:r>
            <a:r>
              <a:rPr lang="ru-RU" sz="4400" dirty="0" err="1" smtClean="0"/>
              <a:t>літературу</a:t>
            </a:r>
            <a:r>
              <a:rPr lang="ru-RU" sz="4400" dirty="0" smtClean="0"/>
              <a:t> – </a:t>
            </a:r>
            <a:r>
              <a:rPr lang="ru-RU" sz="4400" dirty="0" err="1" smtClean="0"/>
              <a:t>від</a:t>
            </a:r>
            <a:r>
              <a:rPr lang="ru-RU" sz="4400" dirty="0" smtClean="0"/>
              <a:t> Гомера до </a:t>
            </a:r>
            <a:r>
              <a:rPr lang="ru-RU" sz="4400" dirty="0" err="1" smtClean="0"/>
              <a:t>Олександра</a:t>
            </a:r>
            <a:r>
              <a:rPr lang="ru-RU" sz="4400" dirty="0" smtClean="0"/>
              <a:t> Дюма – у </a:t>
            </a:r>
            <a:r>
              <a:rPr lang="ru-RU" sz="4400" dirty="0" err="1" smtClean="0"/>
              <a:t>комуністичному</a:t>
            </a:r>
            <a:r>
              <a:rPr lang="ru-RU" sz="4400" dirty="0" smtClean="0"/>
              <a:t> </a:t>
            </a:r>
            <a:r>
              <a:rPr lang="ru-RU" sz="4400" dirty="0" err="1" smtClean="0"/>
              <a:t>дусі</a:t>
            </a:r>
            <a:r>
              <a:rPr lang="ru-RU" sz="4400" dirty="0" smtClean="0"/>
              <a:t>, а </a:t>
            </a:r>
            <a:r>
              <a:rPr lang="ru-RU" sz="4400" dirty="0" err="1" smtClean="0"/>
              <a:t>оригінальні</a:t>
            </a:r>
            <a:r>
              <a:rPr lang="ru-RU" sz="4400" dirty="0" smtClean="0"/>
              <a:t> </a:t>
            </a:r>
            <a:r>
              <a:rPr lang="ru-RU" sz="4400" dirty="0" err="1" smtClean="0"/>
              <a:t>добутки</a:t>
            </a:r>
            <a:r>
              <a:rPr lang="ru-RU" sz="4400" dirty="0" smtClean="0"/>
              <a:t> </a:t>
            </a:r>
            <a:r>
              <a:rPr lang="ru-RU" sz="4400" dirty="0" err="1" smtClean="0"/>
              <a:t>викинути</a:t>
            </a:r>
            <a:r>
              <a:rPr lang="ru-RU" sz="4400" dirty="0" smtClean="0"/>
              <a:t> </a:t>
            </a:r>
            <a:r>
              <a:rPr lang="ru-RU" sz="4400" dirty="0" err="1" smtClean="0"/>
              <a:t>з</a:t>
            </a:r>
            <a:r>
              <a:rPr lang="ru-RU" sz="4400" dirty="0" smtClean="0"/>
              <a:t> </a:t>
            </a:r>
            <a:r>
              <a:rPr lang="ru-RU" sz="4400" dirty="0" err="1" smtClean="0"/>
              <a:t>бібліотек</a:t>
            </a:r>
            <a:r>
              <a:rPr lang="ru-RU" sz="4400" dirty="0" smtClean="0"/>
              <a:t>. </a:t>
            </a:r>
            <a:r>
              <a:rPr lang="ru-RU" sz="4400" dirty="0" err="1" smtClean="0"/>
              <a:t>Однак</a:t>
            </a:r>
            <a:r>
              <a:rPr lang="ru-RU" sz="4400" dirty="0" smtClean="0"/>
              <a:t> Горький помер, </a:t>
            </a:r>
            <a:r>
              <a:rPr lang="ru-RU" sz="4400" dirty="0" err="1" smtClean="0"/>
              <a:t>і</a:t>
            </a:r>
            <a:r>
              <a:rPr lang="ru-RU" sz="4400" dirty="0" smtClean="0"/>
              <a:t> для </a:t>
            </a:r>
            <a:r>
              <a:rPr lang="ru-RU" sz="4400" dirty="0" err="1" smtClean="0"/>
              <a:t>радянських</a:t>
            </a:r>
            <a:r>
              <a:rPr lang="ru-RU" sz="4400" dirty="0" smtClean="0"/>
              <a:t> </a:t>
            </a:r>
            <a:r>
              <a:rPr lang="ru-RU" sz="4400" dirty="0" err="1" smtClean="0"/>
              <a:t>читачів</a:t>
            </a:r>
            <a:r>
              <a:rPr lang="ru-RU" sz="4400" dirty="0" smtClean="0"/>
              <a:t> </a:t>
            </a:r>
            <a:r>
              <a:rPr lang="ru-RU" sz="4400" dirty="0" err="1" smtClean="0"/>
              <a:t>Д’Артаньян</a:t>
            </a:r>
            <a:r>
              <a:rPr lang="ru-RU" sz="4400" dirty="0" smtClean="0"/>
              <a:t> </a:t>
            </a:r>
            <a:r>
              <a:rPr lang="ru-RU" sz="4400" dirty="0" err="1" smtClean="0"/>
              <a:t>залишився</a:t>
            </a:r>
            <a:r>
              <a:rPr lang="ru-RU" sz="4400" dirty="0" smtClean="0"/>
              <a:t> веселим авантюристом, а не, </a:t>
            </a:r>
            <a:r>
              <a:rPr lang="ru-RU" sz="4400" dirty="0" err="1" smtClean="0"/>
              <a:t>скажімо</a:t>
            </a:r>
            <a:r>
              <a:rPr lang="ru-RU" sz="4400" dirty="0" smtClean="0"/>
              <a:t>, </a:t>
            </a:r>
            <a:r>
              <a:rPr lang="ru-RU" sz="4400" dirty="0" err="1" smtClean="0"/>
              <a:t>борцем</a:t>
            </a:r>
            <a:r>
              <a:rPr lang="ru-RU" sz="4400" dirty="0" smtClean="0"/>
              <a:t> за права </a:t>
            </a:r>
            <a:r>
              <a:rPr lang="ru-RU" sz="4400" dirty="0" err="1" smtClean="0"/>
              <a:t>французьких</a:t>
            </a:r>
            <a:r>
              <a:rPr lang="ru-RU" sz="4400" dirty="0" smtClean="0"/>
              <a:t> трудящих.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7772400" cy="121442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Александр</a:t>
            </a:r>
            <a:r>
              <a:rPr lang="uk-UA" sz="4000" dirty="0" smtClean="0"/>
              <a:t>і</a:t>
            </a:r>
            <a:r>
              <a:rPr lang="ru-RU" sz="4000" dirty="0" err="1" smtClean="0"/>
              <a:t>йська</a:t>
            </a:r>
            <a:r>
              <a:rPr lang="ru-RU" sz="4000" dirty="0" smtClean="0"/>
              <a:t> </a:t>
            </a:r>
            <a:r>
              <a:rPr lang="ru-RU" sz="4000" dirty="0" err="1" smtClean="0"/>
              <a:t>бібліотека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714356"/>
            <a:ext cx="4357718" cy="4000528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sz="3400" b="1" dirty="0" err="1">
                <a:solidFill>
                  <a:schemeClr val="tx1"/>
                </a:solidFill>
              </a:rPr>
              <a:t>Александрійська</a:t>
            </a:r>
            <a:r>
              <a:rPr lang="ru-RU" sz="3400" b="1" dirty="0">
                <a:solidFill>
                  <a:schemeClr val="tx1"/>
                </a:solidFill>
              </a:rPr>
              <a:t> </a:t>
            </a:r>
            <a:r>
              <a:rPr lang="ru-RU" sz="3400" b="1" dirty="0" err="1">
                <a:solidFill>
                  <a:schemeClr val="tx1"/>
                </a:solidFill>
              </a:rPr>
              <a:t>бібліотека</a:t>
            </a:r>
            <a:r>
              <a:rPr lang="ru-RU" sz="3400" dirty="0">
                <a:solidFill>
                  <a:schemeClr val="tx1"/>
                </a:solidFill>
              </a:rPr>
              <a:t> — </a:t>
            </a:r>
            <a:r>
              <a:rPr lang="ru-RU" sz="3400" dirty="0" err="1">
                <a:solidFill>
                  <a:schemeClr val="tx1"/>
                </a:solidFill>
              </a:rPr>
              <a:t>найбільша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dirty="0" err="1">
                <a:solidFill>
                  <a:schemeClr val="tx1"/>
                </a:solidFill>
              </a:rPr>
              <a:t>і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dirty="0" err="1">
                <a:solidFill>
                  <a:schemeClr val="tx1"/>
                </a:solidFill>
              </a:rPr>
              <a:t>найвідоміша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dirty="0" err="1">
                <a:solidFill>
                  <a:schemeClr val="tx1"/>
                </a:solidFill>
              </a:rPr>
              <a:t>бібліотека</a:t>
            </a:r>
            <a:r>
              <a:rPr lang="ru-RU" sz="3400" dirty="0">
                <a:solidFill>
                  <a:schemeClr val="tx1"/>
                </a:solidFill>
              </a:rPr>
              <a:t> в </a:t>
            </a:r>
            <a:r>
              <a:rPr lang="ru-RU" sz="3400" dirty="0" err="1">
                <a:solidFill>
                  <a:schemeClr val="tx1"/>
                </a:solidFill>
              </a:rPr>
              <a:t>період</a:t>
            </a:r>
            <a:r>
              <a:rPr lang="ru-RU" sz="3400" dirty="0">
                <a:solidFill>
                  <a:schemeClr val="tx1"/>
                </a:solidFill>
              </a:rPr>
              <a:t> </a:t>
            </a:r>
            <a:r>
              <a:rPr lang="ru-RU" sz="3400" dirty="0" err="1">
                <a:solidFill>
                  <a:schemeClr val="tx1"/>
                </a:solidFill>
                <a:hlinkClick r:id="rId2" tooltip="Еллінізм"/>
              </a:rPr>
              <a:t>еллінізму</a:t>
            </a:r>
            <a:r>
              <a:rPr lang="ru-RU" sz="3400" dirty="0">
                <a:solidFill>
                  <a:schemeClr val="tx1"/>
                </a:solidFill>
              </a:rPr>
              <a:t>, </a:t>
            </a:r>
            <a:r>
              <a:rPr lang="ru-RU" sz="3400" dirty="0" err="1">
                <a:solidFill>
                  <a:schemeClr val="tx1"/>
                </a:solidFill>
              </a:rPr>
              <a:t>була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dirty="0" err="1">
                <a:solidFill>
                  <a:schemeClr val="tx1"/>
                </a:solidFill>
              </a:rPr>
              <a:t>заснована</a:t>
            </a:r>
            <a:r>
              <a:rPr lang="ru-RU" sz="3400" dirty="0">
                <a:solidFill>
                  <a:schemeClr val="tx1"/>
                </a:solidFill>
              </a:rPr>
              <a:t> та </a:t>
            </a:r>
            <a:r>
              <a:rPr lang="ru-RU" sz="3400" dirty="0" err="1">
                <a:solidFill>
                  <a:schemeClr val="tx1"/>
                </a:solidFill>
              </a:rPr>
              <a:t>діяла</a:t>
            </a:r>
            <a:r>
              <a:rPr lang="ru-RU" sz="3400" dirty="0">
                <a:solidFill>
                  <a:schemeClr val="tx1"/>
                </a:solidFill>
              </a:rPr>
              <a:t> при </a:t>
            </a:r>
            <a:r>
              <a:rPr lang="ru-RU" sz="3400" dirty="0" err="1">
                <a:solidFill>
                  <a:schemeClr val="tx1"/>
                </a:solidFill>
                <a:hlinkClick r:id="rId3" tooltip="Александрійський музей"/>
              </a:rPr>
              <a:t>Александрійському</a:t>
            </a:r>
            <a:r>
              <a:rPr lang="ru-RU" sz="3400" dirty="0">
                <a:solidFill>
                  <a:schemeClr val="tx1"/>
                </a:solidFill>
                <a:hlinkClick r:id="rId3" tooltip="Александрійський музей"/>
              </a:rPr>
              <a:t> </a:t>
            </a:r>
            <a:r>
              <a:rPr lang="ru-RU" sz="3400" dirty="0" err="1">
                <a:solidFill>
                  <a:schemeClr val="tx1"/>
                </a:solidFill>
                <a:hlinkClick r:id="rId3" tooltip="Александрійський музей"/>
              </a:rPr>
              <a:t>музеї</a:t>
            </a:r>
            <a:r>
              <a:rPr lang="ru-RU" sz="3400" dirty="0">
                <a:solidFill>
                  <a:schemeClr val="tx1"/>
                </a:solidFill>
              </a:rPr>
              <a:t>, </a:t>
            </a:r>
            <a:r>
              <a:rPr lang="ru-RU" sz="3400" dirty="0" err="1">
                <a:solidFill>
                  <a:schemeClr val="tx1"/>
                </a:solidFill>
              </a:rPr>
              <a:t>або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dirty="0" err="1">
                <a:solidFill>
                  <a:schemeClr val="tx1"/>
                </a:solidFill>
              </a:rPr>
              <a:t>музеумі</a:t>
            </a:r>
            <a:r>
              <a:rPr lang="ru-RU" sz="3400" dirty="0">
                <a:solidFill>
                  <a:schemeClr val="tx1"/>
                </a:solidFill>
              </a:rPr>
              <a:t> (</a:t>
            </a:r>
            <a:r>
              <a:rPr lang="ru-RU" sz="3400" dirty="0" err="1">
                <a:solidFill>
                  <a:schemeClr val="tx1"/>
                </a:solidFill>
              </a:rPr>
              <a:t>музейоні</a:t>
            </a:r>
            <a:r>
              <a:rPr lang="ru-RU" sz="3400" dirty="0">
                <a:solidFill>
                  <a:schemeClr val="tx1"/>
                </a:solidFill>
              </a:rPr>
              <a:t>) (</a:t>
            </a:r>
            <a:r>
              <a:rPr lang="ru-RU" sz="3400" dirty="0" err="1">
                <a:solidFill>
                  <a:schemeClr val="tx1"/>
                </a:solidFill>
                <a:hlinkClick r:id="rId4" tooltip="Стародавній Єгипет"/>
              </a:rPr>
              <a:t>Єгипет</a:t>
            </a:r>
            <a:r>
              <a:rPr lang="ru-RU" sz="3400" dirty="0">
                <a:solidFill>
                  <a:schemeClr val="tx1"/>
                </a:solidFill>
              </a:rPr>
              <a:t>). </a:t>
            </a:r>
            <a:r>
              <a:rPr lang="ru-RU" sz="3400" dirty="0" err="1">
                <a:solidFill>
                  <a:schemeClr val="tx1"/>
                </a:solidFill>
              </a:rPr>
              <a:t>Заснована</a:t>
            </a:r>
            <a:r>
              <a:rPr lang="ru-RU" sz="3400" dirty="0">
                <a:solidFill>
                  <a:schemeClr val="tx1"/>
                </a:solidFill>
              </a:rPr>
              <a:t>, як </a:t>
            </a:r>
            <a:r>
              <a:rPr lang="ru-RU" sz="3400" dirty="0" err="1">
                <a:solidFill>
                  <a:schemeClr val="tx1"/>
                </a:solidFill>
              </a:rPr>
              <a:t>вважається,</a:t>
            </a:r>
            <a:r>
              <a:rPr lang="ru-RU" sz="3400" dirty="0" err="1">
                <a:solidFill>
                  <a:schemeClr val="tx1"/>
                </a:solidFill>
                <a:hlinkClick r:id="rId5" tooltip="Птолемей IІ Філадельф (ще не написана)"/>
              </a:rPr>
              <a:t>Птолемеєм</a:t>
            </a:r>
            <a:r>
              <a:rPr lang="ru-RU" sz="3400" dirty="0">
                <a:solidFill>
                  <a:schemeClr val="tx1"/>
                </a:solidFill>
                <a:hlinkClick r:id="rId5" tooltip="Птолемей IІ Філадельф (ще не написана)"/>
              </a:rPr>
              <a:t> </a:t>
            </a:r>
            <a:r>
              <a:rPr lang="en-US" sz="3400" dirty="0">
                <a:solidFill>
                  <a:schemeClr val="tx1"/>
                </a:solidFill>
                <a:hlinkClick r:id="rId5" tooltip="Птолемей IІ Філадельф (ще не написана)"/>
              </a:rPr>
              <a:t>II</a:t>
            </a:r>
            <a:r>
              <a:rPr lang="en-US" sz="3400" dirty="0">
                <a:solidFill>
                  <a:schemeClr val="tx1"/>
                </a:solidFill>
              </a:rPr>
              <a:t> </a:t>
            </a:r>
            <a:r>
              <a:rPr lang="ru-RU" sz="3400" dirty="0">
                <a:solidFill>
                  <a:schemeClr val="tx1"/>
                </a:solidFill>
              </a:rPr>
              <a:t>на початку </a:t>
            </a:r>
            <a:r>
              <a:rPr lang="ru-RU" sz="3400" dirty="0">
                <a:solidFill>
                  <a:schemeClr val="tx1"/>
                </a:solidFill>
                <a:hlinkClick r:id="rId6" tooltip="3 століття до н. е."/>
              </a:rPr>
              <a:t>3 </a:t>
            </a:r>
            <a:r>
              <a:rPr lang="ru-RU" sz="3400" dirty="0" err="1">
                <a:solidFill>
                  <a:schemeClr val="tx1"/>
                </a:solidFill>
                <a:hlinkClick r:id="rId6" tooltip="3 століття до н. е."/>
              </a:rPr>
              <a:t>століття</a:t>
            </a:r>
            <a:r>
              <a:rPr lang="ru-RU" sz="3400" dirty="0">
                <a:solidFill>
                  <a:schemeClr val="tx1"/>
                </a:solidFill>
                <a:hlinkClick r:id="rId6" tooltip="3 століття до н. е."/>
              </a:rPr>
              <a:t> до н. е.</a:t>
            </a:r>
            <a:endParaRPr lang="ru-RU" sz="3400" dirty="0">
              <a:solidFill>
                <a:schemeClr val="tx1"/>
              </a:solidFill>
            </a:endParaRPr>
          </a:p>
          <a:p>
            <a:pPr algn="just"/>
            <a:r>
              <a:rPr lang="ru-RU" sz="3400" dirty="0" err="1">
                <a:solidFill>
                  <a:schemeClr val="tx1"/>
                </a:solidFill>
              </a:rPr>
              <a:t>Книжковий</a:t>
            </a:r>
            <a:r>
              <a:rPr lang="ru-RU" sz="3400" dirty="0">
                <a:solidFill>
                  <a:schemeClr val="tx1"/>
                </a:solidFill>
              </a:rPr>
              <a:t> фонд </a:t>
            </a:r>
            <a:r>
              <a:rPr lang="ru-RU" sz="3400" dirty="0" err="1">
                <a:solidFill>
                  <a:schemeClr val="tx1"/>
                </a:solidFill>
              </a:rPr>
              <a:t>Александрійської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dirty="0" err="1">
                <a:solidFill>
                  <a:schemeClr val="tx1"/>
                </a:solidFill>
              </a:rPr>
              <a:t>бібліотеки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dirty="0" err="1">
                <a:solidFill>
                  <a:schemeClr val="tx1"/>
                </a:solidFill>
              </a:rPr>
              <a:t>складався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dirty="0" err="1">
                <a:solidFill>
                  <a:schemeClr val="tx1"/>
                </a:solidFill>
              </a:rPr>
              <a:t>з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dirty="0" err="1">
                <a:solidFill>
                  <a:schemeClr val="tx1"/>
                </a:solidFill>
              </a:rPr>
              <a:t>грецької</a:t>
            </a:r>
            <a:r>
              <a:rPr lang="ru-RU" sz="3400" dirty="0">
                <a:solidFill>
                  <a:schemeClr val="tx1"/>
                </a:solidFill>
              </a:rPr>
              <a:t> та </a:t>
            </a:r>
            <a:r>
              <a:rPr lang="ru-RU" sz="3400" dirty="0" err="1">
                <a:solidFill>
                  <a:schemeClr val="tx1"/>
                </a:solidFill>
              </a:rPr>
              <a:t>перекладної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dirty="0" err="1">
                <a:solidFill>
                  <a:schemeClr val="tx1"/>
                </a:solidFill>
              </a:rPr>
              <a:t>східної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dirty="0" err="1">
                <a:solidFill>
                  <a:schemeClr val="tx1"/>
                </a:solidFill>
              </a:rPr>
              <a:t>літератури</a:t>
            </a:r>
            <a:r>
              <a:rPr lang="ru-RU" sz="3400" dirty="0">
                <a:solidFill>
                  <a:schemeClr val="tx1"/>
                </a:solidFill>
              </a:rPr>
              <a:t> (про </a:t>
            </a:r>
            <a:r>
              <a:rPr lang="ru-RU" sz="3400" dirty="0" err="1">
                <a:solidFill>
                  <a:schemeClr val="tx1"/>
                </a:solidFill>
              </a:rPr>
              <a:t>кількість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dirty="0" err="1">
                <a:solidFill>
                  <a:schemeClr val="tx1"/>
                </a:solidFill>
              </a:rPr>
              <a:t>книжок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dirty="0" err="1">
                <a:solidFill>
                  <a:schemeClr val="tx1"/>
                </a:solidFill>
              </a:rPr>
              <a:t>відомо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dirty="0" err="1">
                <a:solidFill>
                  <a:schemeClr val="tx1"/>
                </a:solidFill>
              </a:rPr>
              <a:t>різне</a:t>
            </a:r>
            <a:r>
              <a:rPr lang="ru-RU" sz="3400" dirty="0">
                <a:solidFill>
                  <a:schemeClr val="tx1"/>
                </a:solidFill>
              </a:rPr>
              <a:t>: </a:t>
            </a:r>
            <a:r>
              <a:rPr lang="ru-RU" sz="3400" dirty="0" err="1">
                <a:solidFill>
                  <a:schemeClr val="tx1"/>
                </a:solidFill>
              </a:rPr>
              <a:t>від</a:t>
            </a:r>
            <a:r>
              <a:rPr lang="ru-RU" sz="3400" dirty="0">
                <a:solidFill>
                  <a:schemeClr val="tx1"/>
                </a:solidFill>
              </a:rPr>
              <a:t> 50 до 700 </a:t>
            </a:r>
            <a:r>
              <a:rPr lang="ru-RU" sz="3400" dirty="0" err="1">
                <a:solidFill>
                  <a:schemeClr val="tx1"/>
                </a:solidFill>
              </a:rPr>
              <a:t>тисяч</a:t>
            </a:r>
            <a:r>
              <a:rPr lang="ru-RU" sz="3400" dirty="0">
                <a:solidFill>
                  <a:schemeClr val="tx1"/>
                </a:solidFill>
              </a:rPr>
              <a:t> </a:t>
            </a:r>
            <a:r>
              <a:rPr lang="ru-RU" sz="3400" dirty="0" err="1">
                <a:solidFill>
                  <a:schemeClr val="tx1"/>
                </a:solidFill>
                <a:hlinkClick r:id="rId7" tooltip="Сувій (ще не написана)"/>
              </a:rPr>
              <a:t>сувоїв</a:t>
            </a:r>
            <a:r>
              <a:rPr lang="ru-RU" sz="3400" dirty="0">
                <a:solidFill>
                  <a:schemeClr val="tx1"/>
                </a:solidFill>
              </a:rPr>
              <a:t>, </a:t>
            </a:r>
            <a:r>
              <a:rPr lang="ru-RU" sz="3400" dirty="0" err="1">
                <a:solidFill>
                  <a:schemeClr val="tx1"/>
                </a:solidFill>
              </a:rPr>
              <a:t>що</a:t>
            </a:r>
            <a:r>
              <a:rPr lang="ru-RU" sz="3400" dirty="0">
                <a:solidFill>
                  <a:schemeClr val="tx1"/>
                </a:solidFill>
              </a:rPr>
              <a:t> на той час </a:t>
            </a:r>
            <a:r>
              <a:rPr lang="ru-RU" sz="3400" dirty="0" err="1">
                <a:solidFill>
                  <a:schemeClr val="tx1"/>
                </a:solidFill>
              </a:rPr>
              <a:t>було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dirty="0" err="1">
                <a:solidFill>
                  <a:schemeClr val="tx1"/>
                </a:solidFill>
              </a:rPr>
              <a:t>найбільшою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dirty="0" err="1">
                <a:solidFill>
                  <a:schemeClr val="tx1"/>
                </a:solidFill>
              </a:rPr>
              <a:t>колекцією</a:t>
            </a:r>
            <a:r>
              <a:rPr lang="ru-RU" sz="3400" dirty="0">
                <a:solidFill>
                  <a:schemeClr val="tx1"/>
                </a:solidFill>
              </a:rPr>
              <a:t> у </a:t>
            </a:r>
            <a:r>
              <a:rPr lang="ru-RU" sz="3400" dirty="0" err="1">
                <a:solidFill>
                  <a:schemeClr val="tx1"/>
                </a:solidFill>
              </a:rPr>
              <a:t>знаному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dirty="0" err="1">
                <a:solidFill>
                  <a:schemeClr val="tx1"/>
                </a:solidFill>
              </a:rPr>
              <a:t>світі</a:t>
            </a:r>
            <a:r>
              <a:rPr lang="ru-RU" sz="3400" dirty="0">
                <a:solidFill>
                  <a:schemeClr val="tx1"/>
                </a:solidFill>
              </a:rPr>
              <a:t>). </a:t>
            </a:r>
            <a:r>
              <a:rPr lang="ru-RU" sz="3400" dirty="0" err="1">
                <a:solidFill>
                  <a:schemeClr val="tx1"/>
                </a:solidFill>
                <a:hlinkClick r:id="rId8" tooltip="Каллімах (поет)"/>
              </a:rPr>
              <a:t>Каллімах</a:t>
            </a:r>
            <a:r>
              <a:rPr lang="ru-RU" sz="3400" dirty="0">
                <a:solidFill>
                  <a:schemeClr val="tx1"/>
                </a:solidFill>
              </a:rPr>
              <a:t>, </a:t>
            </a:r>
            <a:r>
              <a:rPr lang="ru-RU" sz="3400" dirty="0" err="1">
                <a:solidFill>
                  <a:schemeClr val="tx1"/>
                </a:solidFill>
              </a:rPr>
              <a:t>відомий</a:t>
            </a:r>
            <a:r>
              <a:rPr lang="ru-RU" sz="3400" dirty="0">
                <a:solidFill>
                  <a:schemeClr val="tx1"/>
                </a:solidFill>
              </a:rPr>
              <a:t> поет </a:t>
            </a:r>
            <a:r>
              <a:rPr lang="ru-RU" sz="3400" dirty="0" err="1">
                <a:solidFill>
                  <a:schemeClr val="tx1"/>
                </a:solidFill>
              </a:rPr>
              <a:t>і</a:t>
            </a:r>
            <a:r>
              <a:rPr lang="ru-RU" sz="3400" dirty="0">
                <a:solidFill>
                  <a:schemeClr val="tx1"/>
                </a:solidFill>
              </a:rPr>
              <a:t> критик </a:t>
            </a:r>
            <a:r>
              <a:rPr lang="ru-RU" sz="3400" dirty="0" err="1">
                <a:solidFill>
                  <a:schemeClr val="tx1"/>
                </a:solidFill>
              </a:rPr>
              <a:t>Александрійського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dirty="0" err="1">
                <a:solidFill>
                  <a:schemeClr val="tx1"/>
                </a:solidFill>
              </a:rPr>
              <a:t>періоду</a:t>
            </a:r>
            <a:r>
              <a:rPr lang="ru-RU" sz="3400" dirty="0">
                <a:solidFill>
                  <a:schemeClr val="tx1"/>
                </a:solidFill>
              </a:rPr>
              <a:t>, </a:t>
            </a:r>
            <a:r>
              <a:rPr lang="ru-RU" sz="3400" dirty="0" err="1">
                <a:solidFill>
                  <a:schemeClr val="tx1"/>
                </a:solidFill>
              </a:rPr>
              <a:t>який</a:t>
            </a:r>
            <a:r>
              <a:rPr lang="ru-RU" sz="3400" dirty="0">
                <a:solidFill>
                  <a:schemeClr val="tx1"/>
                </a:solidFill>
              </a:rPr>
              <a:t> стояв на </a:t>
            </a:r>
            <a:r>
              <a:rPr lang="ru-RU" sz="3400" dirty="0" err="1">
                <a:solidFill>
                  <a:schemeClr val="tx1"/>
                </a:solidFill>
              </a:rPr>
              <a:t>чолі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dirty="0" err="1">
                <a:solidFill>
                  <a:schemeClr val="tx1"/>
                </a:solidFill>
              </a:rPr>
              <a:t>Александрійської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dirty="0" err="1">
                <a:solidFill>
                  <a:schemeClr val="tx1"/>
                </a:solidFill>
              </a:rPr>
              <a:t>бібліотеки</a:t>
            </a:r>
            <a:r>
              <a:rPr lang="ru-RU" sz="3400" dirty="0">
                <a:solidFill>
                  <a:schemeClr val="tx1"/>
                </a:solidFill>
              </a:rPr>
              <a:t> (середина </a:t>
            </a:r>
            <a:r>
              <a:rPr lang="ru-RU" sz="3400" dirty="0">
                <a:solidFill>
                  <a:schemeClr val="tx1"/>
                </a:solidFill>
                <a:hlinkClick r:id="rId6" tooltip="3 століття до н. е."/>
              </a:rPr>
              <a:t>3 </a:t>
            </a:r>
            <a:r>
              <a:rPr lang="ru-RU" sz="3400" dirty="0" err="1">
                <a:solidFill>
                  <a:schemeClr val="tx1"/>
                </a:solidFill>
                <a:hlinkClick r:id="rId6" tooltip="3 століття до н. е."/>
              </a:rPr>
              <a:t>століття</a:t>
            </a:r>
            <a:r>
              <a:rPr lang="ru-RU" sz="3400" dirty="0">
                <a:solidFill>
                  <a:schemeClr val="tx1"/>
                </a:solidFill>
                <a:hlinkClick r:id="rId6" tooltip="3 століття до н. е."/>
              </a:rPr>
              <a:t> до н. е.</a:t>
            </a:r>
            <a:r>
              <a:rPr lang="ru-RU" sz="3400" dirty="0">
                <a:solidFill>
                  <a:schemeClr val="tx1"/>
                </a:solidFill>
              </a:rPr>
              <a:t>), </a:t>
            </a:r>
            <a:r>
              <a:rPr lang="ru-RU" sz="3400" dirty="0" err="1">
                <a:solidFill>
                  <a:schemeClr val="tx1"/>
                </a:solidFill>
              </a:rPr>
              <a:t>залишив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dirty="0" err="1">
                <a:solidFill>
                  <a:schemeClr val="tx1"/>
                </a:solidFill>
              </a:rPr>
              <a:t>бібліографічні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dirty="0" err="1">
                <a:solidFill>
                  <a:schemeClr val="tx1"/>
                </a:solidFill>
              </a:rPr>
              <a:t>таблиці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dirty="0" err="1">
                <a:solidFill>
                  <a:schemeClr val="tx1"/>
                </a:solidFill>
              </a:rPr>
              <a:t>з</a:t>
            </a:r>
            <a:r>
              <a:rPr lang="ru-RU" sz="3400" dirty="0">
                <a:solidFill>
                  <a:schemeClr val="tx1"/>
                </a:solidFill>
              </a:rPr>
              <a:t> 120 </a:t>
            </a:r>
            <a:r>
              <a:rPr lang="ru-RU" sz="3400" dirty="0" err="1">
                <a:solidFill>
                  <a:schemeClr val="tx1"/>
                </a:solidFill>
              </a:rPr>
              <a:t>рукописних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dirty="0" err="1">
                <a:solidFill>
                  <a:schemeClr val="tx1"/>
                </a:solidFill>
              </a:rPr>
              <a:t>сувоїв</a:t>
            </a:r>
            <a:r>
              <a:rPr lang="ru-RU" sz="3400" dirty="0">
                <a:solidFill>
                  <a:schemeClr val="tx1"/>
                </a:solidFill>
              </a:rPr>
              <a:t>, </a:t>
            </a:r>
            <a:r>
              <a:rPr lang="ru-RU" sz="3400" dirty="0" err="1">
                <a:solidFill>
                  <a:schemeClr val="tx1"/>
                </a:solidFill>
              </a:rPr>
              <a:t>складені</a:t>
            </a:r>
            <a:r>
              <a:rPr lang="ru-RU" sz="3400" dirty="0">
                <a:solidFill>
                  <a:schemeClr val="tx1"/>
                </a:solidFill>
              </a:rPr>
              <a:t> на </a:t>
            </a:r>
            <a:r>
              <a:rPr lang="ru-RU" sz="3400" dirty="0" err="1">
                <a:solidFill>
                  <a:schemeClr val="tx1"/>
                </a:solidFill>
              </a:rPr>
              <a:t>основі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dirty="0" err="1">
                <a:solidFill>
                  <a:schemeClr val="tx1"/>
                </a:solidFill>
              </a:rPr>
              <a:t>фондів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dirty="0" err="1">
                <a:solidFill>
                  <a:schemeClr val="tx1"/>
                </a:solidFill>
              </a:rPr>
              <a:t>Александрійської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dirty="0" err="1">
                <a:solidFill>
                  <a:schemeClr val="tx1"/>
                </a:solidFill>
              </a:rPr>
              <a:t>бібліотеки</a:t>
            </a:r>
            <a:r>
              <a:rPr lang="ru-RU" sz="3400" dirty="0">
                <a:solidFill>
                  <a:schemeClr val="tx1"/>
                </a:solidFill>
              </a:rPr>
              <a:t>. </a:t>
            </a:r>
            <a:r>
              <a:rPr lang="ru-RU" sz="3400" dirty="0" err="1">
                <a:solidFill>
                  <a:schemeClr val="tx1"/>
                </a:solidFill>
              </a:rPr>
              <a:t>Навколо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dirty="0" err="1">
                <a:solidFill>
                  <a:schemeClr val="tx1"/>
                </a:solidFill>
              </a:rPr>
              <a:t>Александрійської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dirty="0" err="1">
                <a:solidFill>
                  <a:schemeClr val="tx1"/>
                </a:solidFill>
              </a:rPr>
              <a:t>бібліотеки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dirty="0" err="1">
                <a:solidFill>
                  <a:schemeClr val="tx1"/>
                </a:solidFill>
              </a:rPr>
              <a:t>виникло</a:t>
            </a:r>
            <a:r>
              <a:rPr lang="ru-RU" sz="3400" dirty="0">
                <a:solidFill>
                  <a:schemeClr val="tx1"/>
                </a:solidFill>
              </a:rPr>
              <a:t> те, </a:t>
            </a:r>
            <a:r>
              <a:rPr lang="ru-RU" sz="3400" dirty="0" err="1">
                <a:solidFill>
                  <a:schemeClr val="tx1"/>
                </a:solidFill>
              </a:rPr>
              <a:t>що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dirty="0" err="1">
                <a:solidFill>
                  <a:schemeClr val="tx1"/>
                </a:solidFill>
              </a:rPr>
              <a:t>прийнято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dirty="0" err="1">
                <a:solidFill>
                  <a:schemeClr val="tx1"/>
                </a:solidFill>
              </a:rPr>
              <a:t>порівнювати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dirty="0" err="1">
                <a:solidFill>
                  <a:schemeClr val="tx1"/>
                </a:solidFill>
              </a:rPr>
              <a:t>з</a:t>
            </a:r>
            <a:r>
              <a:rPr lang="ru-RU" sz="3400" dirty="0">
                <a:solidFill>
                  <a:schemeClr val="tx1"/>
                </a:solidFill>
              </a:rPr>
              <a:t> </a:t>
            </a:r>
            <a:r>
              <a:rPr lang="ru-RU" sz="3400" dirty="0" err="1">
                <a:solidFill>
                  <a:schemeClr val="tx1"/>
                </a:solidFill>
                <a:hlinkClick r:id="rId9" tooltip="Університет"/>
              </a:rPr>
              <a:t>університетом</a:t>
            </a:r>
            <a:r>
              <a:rPr lang="ru-RU" sz="3400" dirty="0">
                <a:solidFill>
                  <a:schemeClr val="tx1"/>
                </a:solidFill>
              </a:rPr>
              <a:t>, </a:t>
            </a:r>
            <a:r>
              <a:rPr lang="ru-RU" sz="3400" dirty="0" err="1">
                <a:solidFill>
                  <a:schemeClr val="tx1"/>
                </a:solidFill>
              </a:rPr>
              <a:t>який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dirty="0" err="1">
                <a:solidFill>
                  <a:schemeClr val="tx1"/>
                </a:solidFill>
              </a:rPr>
              <a:t>приваблював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dirty="0" err="1">
                <a:solidFill>
                  <a:schemeClr val="tx1"/>
                </a:solidFill>
              </a:rPr>
              <a:t>багатьох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dirty="0" err="1">
                <a:solidFill>
                  <a:schemeClr val="tx1"/>
                </a:solidFill>
              </a:rPr>
              <a:t>учених</a:t>
            </a:r>
            <a:r>
              <a:rPr lang="ru-RU" sz="3400" dirty="0">
                <a:solidFill>
                  <a:schemeClr val="tx1"/>
                </a:solidFill>
              </a:rPr>
              <a:t> (</a:t>
            </a:r>
            <a:r>
              <a:rPr lang="ru-RU" sz="3400" dirty="0">
                <a:solidFill>
                  <a:schemeClr val="tx1"/>
                </a:solidFill>
                <a:hlinkClick r:id="rId10" tooltip="Аристарх Самоський"/>
              </a:rPr>
              <a:t>Аристарх </a:t>
            </a:r>
            <a:r>
              <a:rPr lang="ru-RU" sz="3400" dirty="0" err="1">
                <a:solidFill>
                  <a:schemeClr val="tx1"/>
                </a:solidFill>
                <a:hlinkClick r:id="rId10" tooltip="Аристарх Самоський"/>
              </a:rPr>
              <a:t>Самоський</a:t>
            </a:r>
            <a:r>
              <a:rPr lang="ru-RU" sz="3400" dirty="0">
                <a:solidFill>
                  <a:schemeClr val="tx1"/>
                </a:solidFill>
              </a:rPr>
              <a:t>, </a:t>
            </a:r>
            <a:r>
              <a:rPr lang="ru-RU" sz="3400" dirty="0" err="1">
                <a:solidFill>
                  <a:schemeClr val="tx1"/>
                </a:solidFill>
                <a:hlinkClick r:id="rId11" tooltip="Евклід"/>
              </a:rPr>
              <a:t>Евклід</a:t>
            </a:r>
            <a:r>
              <a:rPr lang="ru-RU" sz="3400" dirty="0">
                <a:solidFill>
                  <a:schemeClr val="tx1"/>
                </a:solidFill>
              </a:rPr>
              <a:t>, </a:t>
            </a:r>
            <a:r>
              <a:rPr lang="ru-RU" sz="3400" dirty="0" err="1">
                <a:solidFill>
                  <a:schemeClr val="tx1"/>
                </a:solidFill>
                <a:hlinkClick r:id="rId12" tooltip="Герофіл"/>
              </a:rPr>
              <a:t>Герофіл</a:t>
            </a:r>
            <a:r>
              <a:rPr lang="ru-RU" sz="3400" dirty="0">
                <a:solidFill>
                  <a:schemeClr val="tx1"/>
                </a:solidFill>
              </a:rPr>
              <a:t> та </a:t>
            </a:r>
            <a:r>
              <a:rPr lang="ru-RU" sz="3400" dirty="0" err="1">
                <a:solidFill>
                  <a:schemeClr val="tx1"/>
                </a:solidFill>
              </a:rPr>
              <a:t>інші</a:t>
            </a:r>
            <a:r>
              <a:rPr lang="ru-RU" sz="3400" dirty="0">
                <a:solidFill>
                  <a:schemeClr val="tx1"/>
                </a:solidFill>
              </a:rPr>
              <a:t>).</a:t>
            </a:r>
          </a:p>
          <a:p>
            <a:pPr algn="just"/>
            <a:r>
              <a:rPr lang="ru-RU" sz="3400" dirty="0" err="1">
                <a:solidFill>
                  <a:schemeClr val="tx1"/>
                </a:solidFill>
              </a:rPr>
              <a:t>Основний</a:t>
            </a:r>
            <a:r>
              <a:rPr lang="ru-RU" sz="3400" dirty="0">
                <a:solidFill>
                  <a:schemeClr val="tx1"/>
                </a:solidFill>
              </a:rPr>
              <a:t> </a:t>
            </a:r>
            <a:r>
              <a:rPr lang="ru-RU" sz="3400" dirty="0">
                <a:solidFill>
                  <a:schemeClr val="tx1"/>
                </a:solidFill>
                <a:hlinkClick r:id="rId13" tooltip="Бібліотечний фонд"/>
              </a:rPr>
              <a:t>фонд</a:t>
            </a:r>
            <a:r>
              <a:rPr lang="ru-RU" sz="3400" dirty="0">
                <a:solidFill>
                  <a:schemeClr val="tx1"/>
                </a:solidFill>
              </a:rPr>
              <a:t> </a:t>
            </a:r>
            <a:r>
              <a:rPr lang="ru-RU" sz="3400" dirty="0" err="1">
                <a:solidFill>
                  <a:schemeClr val="tx1"/>
                </a:solidFill>
              </a:rPr>
              <a:t>Александрійської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dirty="0" err="1">
                <a:solidFill>
                  <a:schemeClr val="tx1"/>
                </a:solidFill>
              </a:rPr>
              <a:t>бібліотеки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dirty="0" err="1">
                <a:solidFill>
                  <a:schemeClr val="tx1"/>
                </a:solidFill>
              </a:rPr>
              <a:t>загинув</a:t>
            </a:r>
            <a:r>
              <a:rPr lang="ru-RU" sz="3400" dirty="0">
                <a:solidFill>
                  <a:schemeClr val="tx1"/>
                </a:solidFill>
              </a:rPr>
              <a:t> у </a:t>
            </a:r>
            <a:r>
              <a:rPr lang="ru-RU" sz="3400" dirty="0">
                <a:solidFill>
                  <a:schemeClr val="tx1"/>
                </a:solidFill>
                <a:hlinkClick r:id="rId14" tooltip="47 до н. е."/>
              </a:rPr>
              <a:t>47 до н. е.</a:t>
            </a:r>
            <a:r>
              <a:rPr lang="ru-RU" sz="3400" dirty="0">
                <a:solidFill>
                  <a:schemeClr val="tx1"/>
                </a:solidFill>
              </a:rPr>
              <a:t> </a:t>
            </a:r>
            <a:r>
              <a:rPr lang="ru-RU" sz="3400" dirty="0" err="1">
                <a:solidFill>
                  <a:schemeClr val="tx1"/>
                </a:solidFill>
              </a:rPr>
              <a:t>під</a:t>
            </a:r>
            <a:r>
              <a:rPr lang="ru-RU" sz="3400" dirty="0">
                <a:solidFill>
                  <a:schemeClr val="tx1"/>
                </a:solidFill>
              </a:rPr>
              <a:t> час облоги </a:t>
            </a:r>
            <a:r>
              <a:rPr lang="ru-RU" sz="3400" dirty="0" err="1">
                <a:solidFill>
                  <a:schemeClr val="tx1"/>
                </a:solidFill>
              </a:rPr>
              <a:t>Александрії</a:t>
            </a:r>
            <a:r>
              <a:rPr lang="ru-RU" sz="3400" dirty="0">
                <a:solidFill>
                  <a:schemeClr val="tx1"/>
                </a:solidFill>
              </a:rPr>
              <a:t> </a:t>
            </a:r>
            <a:r>
              <a:rPr lang="ru-RU" sz="3400" dirty="0" err="1">
                <a:solidFill>
                  <a:schemeClr val="tx1"/>
                </a:solidFill>
                <a:hlinkClick r:id="rId15" tooltip="Гай Юлій Цезар"/>
              </a:rPr>
              <a:t>Юлієм</a:t>
            </a:r>
            <a:r>
              <a:rPr lang="ru-RU" sz="3400" dirty="0">
                <a:solidFill>
                  <a:schemeClr val="tx1"/>
                </a:solidFill>
                <a:hlinkClick r:id="rId15" tooltip="Гай Юлій Цезар"/>
              </a:rPr>
              <a:t> Цезарем</a:t>
            </a:r>
            <a:r>
              <a:rPr lang="ru-RU" sz="3400" dirty="0">
                <a:solidFill>
                  <a:schemeClr val="tx1"/>
                </a:solidFill>
              </a:rPr>
              <a:t>, </a:t>
            </a:r>
            <a:r>
              <a:rPr lang="ru-RU" sz="3400" dirty="0" err="1">
                <a:solidFill>
                  <a:schemeClr val="tx1"/>
                </a:solidFill>
              </a:rPr>
              <a:t>рештки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dirty="0" err="1">
                <a:solidFill>
                  <a:schemeClr val="tx1"/>
                </a:solidFill>
              </a:rPr>
              <a:t>бібліотеки</a:t>
            </a:r>
            <a:r>
              <a:rPr lang="ru-RU" sz="3400" dirty="0">
                <a:solidFill>
                  <a:schemeClr val="tx1"/>
                </a:solidFill>
              </a:rPr>
              <a:t> в </a:t>
            </a:r>
            <a:r>
              <a:rPr lang="ru-RU" sz="3400" dirty="0">
                <a:solidFill>
                  <a:schemeClr val="tx1"/>
                </a:solidFill>
                <a:hlinkClick r:id="rId16" tooltip="391"/>
              </a:rPr>
              <a:t>391</a:t>
            </a:r>
            <a:r>
              <a:rPr lang="ru-RU" sz="3400" dirty="0">
                <a:solidFill>
                  <a:schemeClr val="tx1"/>
                </a:solidFill>
              </a:rPr>
              <a:t> </a:t>
            </a:r>
            <a:r>
              <a:rPr lang="ru-RU" sz="3400" dirty="0" err="1">
                <a:solidFill>
                  <a:schemeClr val="tx1"/>
                </a:solidFill>
              </a:rPr>
              <a:t>були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dirty="0" err="1">
                <a:solidFill>
                  <a:schemeClr val="tx1"/>
                </a:solidFill>
              </a:rPr>
              <a:t>майже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dirty="0" err="1">
                <a:solidFill>
                  <a:schemeClr val="tx1"/>
                </a:solidFill>
              </a:rPr>
              <a:t>повністю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dirty="0" err="1">
                <a:solidFill>
                  <a:schemeClr val="tx1"/>
                </a:solidFill>
              </a:rPr>
              <a:t>знищені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dirty="0" err="1">
                <a:solidFill>
                  <a:schemeClr val="tx1"/>
                </a:solidFill>
              </a:rPr>
              <a:t>натовпом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dirty="0" err="1">
                <a:solidFill>
                  <a:schemeClr val="tx1"/>
                </a:solidFill>
              </a:rPr>
              <a:t>фанатиків-християн</a:t>
            </a:r>
            <a:r>
              <a:rPr lang="ru-RU" sz="3400" dirty="0">
                <a:solidFill>
                  <a:schemeClr val="tx1"/>
                </a:solidFill>
              </a:rPr>
              <a:t>; остаточно </a:t>
            </a:r>
            <a:r>
              <a:rPr lang="ru-RU" sz="3400" dirty="0" err="1">
                <a:solidFill>
                  <a:schemeClr val="tx1"/>
                </a:solidFill>
              </a:rPr>
              <a:t>книжкові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dirty="0" err="1">
                <a:solidFill>
                  <a:schemeClr val="tx1"/>
                </a:solidFill>
              </a:rPr>
              <a:t>багатства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dirty="0" err="1">
                <a:solidFill>
                  <a:schemeClr val="tx1"/>
                </a:solidFill>
              </a:rPr>
              <a:t>Александрійської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dirty="0" err="1">
                <a:solidFill>
                  <a:schemeClr val="tx1"/>
                </a:solidFill>
              </a:rPr>
              <a:t>бібліотеки</a:t>
            </a:r>
            <a:r>
              <a:rPr lang="ru-RU" sz="3400" dirty="0">
                <a:solidFill>
                  <a:schemeClr val="tx1"/>
                </a:solidFill>
              </a:rPr>
              <a:t> </a:t>
            </a:r>
            <a:r>
              <a:rPr lang="ru-RU" sz="3400" dirty="0" err="1">
                <a:solidFill>
                  <a:schemeClr val="tx1"/>
                </a:solidFill>
              </a:rPr>
              <a:t>загинули</a:t>
            </a:r>
            <a:r>
              <a:rPr lang="ru-RU" sz="3400" dirty="0">
                <a:solidFill>
                  <a:schemeClr val="tx1"/>
                </a:solidFill>
              </a:rPr>
              <a:t> в 7—8 </a:t>
            </a:r>
            <a:r>
              <a:rPr lang="ru-RU" sz="3400" dirty="0" err="1">
                <a:solidFill>
                  <a:schemeClr val="tx1"/>
                </a:solidFill>
              </a:rPr>
              <a:t>століттях</a:t>
            </a:r>
            <a:r>
              <a:rPr lang="ru-RU" sz="3400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Ancientlibraryalex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32" y="714356"/>
            <a:ext cx="4357718" cy="42047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929198"/>
            <a:ext cx="435768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solidFill>
                  <a:schemeClr val="tx1"/>
                </a:solidFill>
              </a:rPr>
              <a:t>Александрійська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бібліотека</a:t>
            </a:r>
            <a:r>
              <a:rPr lang="ru-RU" sz="1600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hlinkClick r:id="rId18" tooltip="Гравюра"/>
              </a:rPr>
              <a:t>гравюра</a:t>
            </a:r>
            <a:r>
              <a:rPr lang="ru-RU" sz="1600" dirty="0">
                <a:solidFill>
                  <a:schemeClr val="tx1"/>
                </a:solidFill>
              </a:rPr>
              <a:t>, 19 ст.</a:t>
            </a:r>
          </a:p>
        </p:txBody>
      </p:sp>
      <p:pic>
        <p:nvPicPr>
          <p:cNvPr id="6" name="Рисунок 5" descr="Egypt.Alexandria.BibliothecaAlexandrina.01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500694" y="4401628"/>
            <a:ext cx="3286148" cy="24563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0694" y="6488668"/>
            <a:ext cx="34290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/>
              <a:t>Сучасний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Sistineha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2571744"/>
            <a:ext cx="7072362" cy="4000528"/>
          </a:xfrm>
        </p:spPr>
      </p:pic>
      <p:sp>
        <p:nvSpPr>
          <p:cNvPr id="5" name="TextBox 4"/>
          <p:cNvSpPr txBox="1"/>
          <p:nvPr/>
        </p:nvSpPr>
        <p:spPr>
          <a:xfrm>
            <a:off x="214282" y="1071546"/>
            <a:ext cx="8786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/>
              <a:t>Ватиканська</a:t>
            </a:r>
            <a:r>
              <a:rPr lang="ru-RU" sz="1600" b="1" dirty="0"/>
              <a:t> </a:t>
            </a:r>
            <a:r>
              <a:rPr lang="ru-RU" sz="1600" b="1" dirty="0" err="1"/>
              <a:t>бібліотека</a:t>
            </a:r>
            <a:r>
              <a:rPr lang="ru-RU" sz="1600" dirty="0"/>
              <a:t> (</a:t>
            </a:r>
            <a:r>
              <a:rPr lang="ru-RU" sz="1600" dirty="0">
                <a:hlinkClick r:id="rId3" tooltip="Латинська мова"/>
              </a:rPr>
              <a:t>лат.</a:t>
            </a:r>
            <a:r>
              <a:rPr lang="ru-RU" sz="1600" dirty="0"/>
              <a:t> </a:t>
            </a:r>
            <a:r>
              <a:rPr lang="en-US" sz="1600" i="1" dirty="0"/>
              <a:t>Bibliotheca </a:t>
            </a:r>
            <a:r>
              <a:rPr lang="en-US" sz="1600" i="1" dirty="0" err="1"/>
              <a:t>Apostolica</a:t>
            </a:r>
            <a:r>
              <a:rPr lang="en-US" sz="1600" i="1" dirty="0"/>
              <a:t> </a:t>
            </a:r>
            <a:r>
              <a:rPr lang="en-US" sz="1600" i="1" dirty="0" err="1"/>
              <a:t>Vaticana</a:t>
            </a:r>
            <a:r>
              <a:rPr lang="en-US" sz="1600" dirty="0"/>
              <a:t>) - </a:t>
            </a:r>
            <a:r>
              <a:rPr lang="ru-RU" sz="1600" dirty="0" err="1"/>
              <a:t>бібліотека</a:t>
            </a:r>
            <a:r>
              <a:rPr lang="ru-RU" sz="1600" dirty="0"/>
              <a:t> </a:t>
            </a:r>
            <a:r>
              <a:rPr lang="ru-RU" sz="1600" dirty="0">
                <a:hlinkClick r:id="rId4" tooltip="Святий Престол"/>
              </a:rPr>
              <a:t>Святого Престолу</a:t>
            </a:r>
            <a:r>
              <a:rPr lang="ru-RU" sz="1600" dirty="0"/>
              <a:t> </a:t>
            </a:r>
            <a:r>
              <a:rPr lang="ru-RU" sz="1600" dirty="0" err="1"/>
              <a:t>розташована</a:t>
            </a:r>
            <a:r>
              <a:rPr lang="ru-RU" sz="1600" dirty="0"/>
              <a:t> в </a:t>
            </a:r>
            <a:r>
              <a:rPr lang="ru-RU" sz="1600" dirty="0" err="1">
                <a:hlinkClick r:id="rId5" tooltip="Рим"/>
              </a:rPr>
              <a:t>Римі</a:t>
            </a:r>
            <a:r>
              <a:rPr lang="ru-RU" sz="1600" dirty="0"/>
              <a:t>, одна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найбільших</a:t>
            </a:r>
            <a:r>
              <a:rPr lang="ru-RU" sz="1600" dirty="0"/>
              <a:t> у </a:t>
            </a:r>
            <a:r>
              <a:rPr lang="ru-RU" sz="1600" dirty="0" err="1"/>
              <a:t>світі</a:t>
            </a:r>
            <a:r>
              <a:rPr lang="ru-RU" sz="1600" dirty="0"/>
              <a:t> </a:t>
            </a:r>
            <a:r>
              <a:rPr lang="ru-RU" sz="1600" dirty="0" err="1"/>
              <a:t>книгозбірень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 </a:t>
            </a:r>
            <a:r>
              <a:rPr lang="ru-RU" sz="1600" dirty="0" err="1">
                <a:hlinkClick r:id="rId6" tooltip="Колекція"/>
              </a:rPr>
              <a:t>колекцій</a:t>
            </a:r>
            <a:r>
              <a:rPr lang="ru-RU" sz="1600" dirty="0"/>
              <a:t> </a:t>
            </a:r>
            <a:r>
              <a:rPr lang="ru-RU" sz="1600" dirty="0" err="1">
                <a:hlinkClick r:id="rId7" tooltip="Манускрипт"/>
              </a:rPr>
              <a:t>манускриптів</a:t>
            </a:r>
            <a:r>
              <a:rPr lang="ru-RU" sz="1600" dirty="0"/>
              <a:t> (</a:t>
            </a:r>
            <a:r>
              <a:rPr lang="ru-RU" sz="1600" dirty="0" err="1"/>
              <a:t>більша</a:t>
            </a:r>
            <a:r>
              <a:rPr lang="ru-RU" sz="1600" dirty="0"/>
              <a:t> </a:t>
            </a:r>
            <a:r>
              <a:rPr lang="ru-RU" sz="1600" dirty="0" err="1"/>
              <a:t>частина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яких</a:t>
            </a:r>
            <a:r>
              <a:rPr lang="ru-RU" sz="1600" dirty="0"/>
              <a:t>, по </a:t>
            </a:r>
            <a:r>
              <a:rPr lang="ru-RU" sz="1600" dirty="0" err="1"/>
              <a:t>суті</a:t>
            </a:r>
            <a:r>
              <a:rPr lang="ru-RU" sz="1600" dirty="0"/>
              <a:t>, </a:t>
            </a:r>
            <a:r>
              <a:rPr lang="ru-RU" sz="1600" dirty="0" err="1"/>
              <a:t>дотепер</a:t>
            </a:r>
            <a:r>
              <a:rPr lang="ru-RU" sz="1600" dirty="0"/>
              <a:t> не </a:t>
            </a:r>
            <a:r>
              <a:rPr lang="ru-RU" sz="1600" dirty="0" err="1">
                <a:hlinkClick r:id="rId8" tooltip="Каталогізація (ще не написана)"/>
              </a:rPr>
              <a:t>каталогізована</a:t>
            </a:r>
            <a:r>
              <a:rPr lang="ru-RU" sz="1600" dirty="0"/>
              <a:t>).</a:t>
            </a:r>
          </a:p>
          <a:p>
            <a:r>
              <a:rPr lang="ru-RU" sz="1600" dirty="0"/>
              <a:t>Формально </a:t>
            </a:r>
            <a:r>
              <a:rPr lang="ru-RU" sz="1600" dirty="0" err="1"/>
              <a:t>бібліотека</a:t>
            </a:r>
            <a:r>
              <a:rPr lang="ru-RU" sz="1600" dirty="0"/>
              <a:t> </a:t>
            </a:r>
            <a:r>
              <a:rPr lang="ru-RU" sz="1600" dirty="0" err="1"/>
              <a:t>заснована</a:t>
            </a:r>
            <a:r>
              <a:rPr lang="ru-RU" sz="1600" dirty="0"/>
              <a:t> </a:t>
            </a:r>
            <a:r>
              <a:rPr lang="ru-RU" sz="1600" dirty="0">
                <a:hlinkClick r:id="rId9" tooltip="1475"/>
              </a:rPr>
              <a:t>1475</a:t>
            </a:r>
            <a:r>
              <a:rPr lang="ru-RU" sz="1600" dirty="0"/>
              <a:t> року, </a:t>
            </a:r>
            <a:r>
              <a:rPr lang="ru-RU" sz="1600" dirty="0" err="1"/>
              <a:t>але</a:t>
            </a:r>
            <a:r>
              <a:rPr lang="ru-RU" sz="1600" dirty="0"/>
              <a:t> </a:t>
            </a:r>
            <a:r>
              <a:rPr lang="ru-RU" sz="1600" dirty="0" err="1"/>
              <a:t>фактично</a:t>
            </a:r>
            <a:r>
              <a:rPr lang="ru-RU" sz="1600" dirty="0"/>
              <a:t> вона </a:t>
            </a:r>
            <a:r>
              <a:rPr lang="ru-RU" sz="1600" dirty="0" err="1"/>
              <a:t>набагато</a:t>
            </a:r>
            <a:r>
              <a:rPr lang="ru-RU" sz="1600" dirty="0"/>
              <a:t> </a:t>
            </a:r>
            <a:r>
              <a:rPr lang="ru-RU" sz="1600" dirty="0" err="1"/>
              <a:t>старіша</a:t>
            </a:r>
            <a:r>
              <a:rPr lang="ru-RU" sz="1600" dirty="0"/>
              <a:t>.</a:t>
            </a:r>
          </a:p>
          <a:p>
            <a:r>
              <a:rPr lang="ru-RU" sz="1600" dirty="0"/>
              <a:t>З </a:t>
            </a:r>
            <a:r>
              <a:rPr lang="ru-RU" sz="1600" dirty="0" err="1"/>
              <a:t>липня</a:t>
            </a:r>
            <a:r>
              <a:rPr lang="ru-RU" sz="1600" dirty="0"/>
              <a:t> 2007 </a:t>
            </a:r>
            <a:r>
              <a:rPr lang="ru-RU" sz="1600" dirty="0" err="1"/>
              <a:t>бібліотеку</a:t>
            </a:r>
            <a:r>
              <a:rPr lang="ru-RU" sz="1600" dirty="0"/>
              <a:t> </a:t>
            </a:r>
            <a:r>
              <a:rPr lang="ru-RU" sz="1600" dirty="0" err="1"/>
              <a:t>було</a:t>
            </a:r>
            <a:r>
              <a:rPr lang="ru-RU" sz="1600" dirty="0"/>
              <a:t> </a:t>
            </a:r>
            <a:r>
              <a:rPr lang="ru-RU" sz="1600" dirty="0" err="1"/>
              <a:t>тимчасово</a:t>
            </a:r>
            <a:r>
              <a:rPr lang="ru-RU" sz="1600" dirty="0"/>
              <a:t> зачинено на </a:t>
            </a:r>
            <a:r>
              <a:rPr lang="ru-RU" sz="1600" dirty="0" err="1"/>
              <a:t>реконструкцію</a:t>
            </a:r>
            <a:r>
              <a:rPr lang="ru-RU" sz="1600" dirty="0"/>
              <a:t>, вона </a:t>
            </a:r>
            <a:r>
              <a:rPr lang="ru-RU" sz="1600" dirty="0" err="1"/>
              <a:t>має</a:t>
            </a:r>
            <a:r>
              <a:rPr lang="ru-RU" sz="1600" dirty="0"/>
              <a:t> </a:t>
            </a:r>
            <a:r>
              <a:rPr lang="ru-RU" sz="1600" dirty="0" err="1"/>
              <a:t>знов</a:t>
            </a:r>
            <a:r>
              <a:rPr lang="ru-RU" sz="1600" dirty="0"/>
              <a:t> </a:t>
            </a:r>
            <a:r>
              <a:rPr lang="ru-RU" sz="1600" dirty="0" err="1"/>
              <a:t>відкритись</a:t>
            </a:r>
            <a:r>
              <a:rPr lang="ru-RU" sz="1600" dirty="0"/>
              <a:t> для </a:t>
            </a:r>
            <a:r>
              <a:rPr lang="ru-RU" sz="1600" dirty="0" err="1"/>
              <a:t>відвідувачів</a:t>
            </a:r>
            <a:r>
              <a:rPr lang="ru-RU" sz="1600" dirty="0"/>
              <a:t> у </a:t>
            </a:r>
            <a:r>
              <a:rPr lang="ru-RU" sz="1600" dirty="0" err="1"/>
              <a:t>вересні</a:t>
            </a:r>
            <a:r>
              <a:rPr lang="ru-RU" sz="1600" dirty="0"/>
              <a:t> </a:t>
            </a:r>
            <a:r>
              <a:rPr lang="ru-RU" sz="1600" dirty="0" smtClean="0"/>
              <a:t>2010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57166"/>
            <a:ext cx="835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/>
              <a:t>Ватиканська</a:t>
            </a:r>
            <a:r>
              <a:rPr lang="ru-RU" sz="3200" dirty="0" smtClean="0"/>
              <a:t> </a:t>
            </a:r>
            <a:r>
              <a:rPr lang="ru-RU" sz="3200" dirty="0" err="1" smtClean="0"/>
              <a:t>бібліотека</a:t>
            </a:r>
            <a:endParaRPr lang="uk-UA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15436" cy="165416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Центральна наукова бібліотека ім. В. І. Вернадського Національної Академії наук України</a:t>
            </a:r>
            <a:endParaRPr lang="uk-UA" dirty="0"/>
          </a:p>
        </p:txBody>
      </p:sp>
      <p:pic>
        <p:nvPicPr>
          <p:cNvPr id="4" name="Содержимое 3" descr="Національна_бібліотека_України_імені_В._І._Вернадськог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200400"/>
            <a:ext cx="5282184" cy="3657600"/>
          </a:xfrm>
        </p:spPr>
      </p:pic>
      <p:sp>
        <p:nvSpPr>
          <p:cNvPr id="5" name="TextBox 4"/>
          <p:cNvSpPr txBox="1"/>
          <p:nvPr/>
        </p:nvSpPr>
        <p:spPr>
          <a:xfrm>
            <a:off x="285720" y="2000240"/>
            <a:ext cx="85725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Заснована 2(15) серпня 1918 року як Національна бібліотека Української держави. Обслуговування читачів розпочато у Бібліотеці з серпня 1920 року, коли було відкрито перший читальний зал.</a:t>
            </a:r>
          </a:p>
          <a:p>
            <a:r>
              <a:rPr lang="en-US" sz="1400" dirty="0" err="1" smtClean="0"/>
              <a:t>Обсяг</a:t>
            </a:r>
            <a:r>
              <a:rPr lang="en-US" sz="1400" dirty="0" smtClean="0"/>
              <a:t> </a:t>
            </a:r>
            <a:r>
              <a:rPr lang="en-US" sz="1400" dirty="0" err="1" smtClean="0"/>
              <a:t>фондів</a:t>
            </a:r>
            <a:r>
              <a:rPr lang="en-US" sz="1400" dirty="0" smtClean="0"/>
              <a:t> — </a:t>
            </a:r>
            <a:r>
              <a:rPr lang="en-US" sz="1400" dirty="0" err="1" smtClean="0"/>
              <a:t>близько</a:t>
            </a:r>
            <a:r>
              <a:rPr lang="en-US" sz="1400" dirty="0" smtClean="0"/>
              <a:t> 15 </a:t>
            </a:r>
            <a:r>
              <a:rPr lang="en-US" sz="1400" dirty="0" err="1" smtClean="0"/>
              <a:t>млн</a:t>
            </a:r>
            <a:r>
              <a:rPr lang="en-US" sz="1400" dirty="0" smtClean="0"/>
              <a:t>. </a:t>
            </a:r>
            <a:r>
              <a:rPr lang="en-US" sz="1400" dirty="0" err="1" smtClean="0"/>
              <a:t>одиниць</a:t>
            </a:r>
            <a:r>
              <a:rPr lang="en-US" sz="1400" dirty="0" smtClean="0"/>
              <a:t> </a:t>
            </a:r>
            <a:r>
              <a:rPr lang="en-US" sz="1400" dirty="0" err="1" smtClean="0"/>
              <a:t>зберігання</a:t>
            </a:r>
            <a:endParaRPr lang="uk-UA" sz="1400" dirty="0" smtClean="0"/>
          </a:p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5429256" y="3000372"/>
            <a:ext cx="350046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/>
              <a:t>Скарби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бібліотеки</a:t>
            </a:r>
            <a:endParaRPr lang="ru-RU" sz="1600" b="1" dirty="0" smtClean="0"/>
          </a:p>
          <a:p>
            <a:endParaRPr lang="ru-RU" sz="1400" b="1" dirty="0" smtClean="0"/>
          </a:p>
          <a:p>
            <a:r>
              <a:rPr lang="ru-RU" sz="1400" dirty="0" err="1" smtClean="0"/>
              <a:t>Мініатюра</a:t>
            </a:r>
            <a:r>
              <a:rPr lang="ru-RU" sz="1400" dirty="0" smtClean="0"/>
              <a:t> «</a:t>
            </a:r>
            <a:r>
              <a:rPr lang="ru-RU" sz="1400" dirty="0" err="1" smtClean="0"/>
              <a:t>Святий</a:t>
            </a:r>
            <a:r>
              <a:rPr lang="ru-RU" sz="1400" dirty="0" smtClean="0"/>
              <a:t> Лука». </a:t>
            </a:r>
            <a:r>
              <a:rPr lang="ru-RU" sz="1400" dirty="0" err="1" smtClean="0"/>
              <a:t>Пересопницьке</a:t>
            </a:r>
            <a:r>
              <a:rPr lang="ru-RU" sz="1400" dirty="0" smtClean="0"/>
              <a:t> </a:t>
            </a:r>
            <a:r>
              <a:rPr lang="ru-RU" sz="1400" dirty="0" err="1" smtClean="0"/>
              <a:t>Євангеліє</a:t>
            </a:r>
            <a:r>
              <a:rPr lang="ru-RU" sz="1400" dirty="0" smtClean="0"/>
              <a:t> (1556—1561)</a:t>
            </a:r>
          </a:p>
          <a:p>
            <a:r>
              <a:rPr lang="ru-RU" sz="1400" dirty="0" err="1" smtClean="0"/>
              <a:t>Сліпченський</a:t>
            </a:r>
            <a:r>
              <a:rPr lang="ru-RU" sz="1400" dirty="0" smtClean="0"/>
              <a:t> Апостол (</a:t>
            </a:r>
            <a:r>
              <a:rPr lang="en-US" sz="1400" dirty="0" smtClean="0"/>
              <a:t>XII</a:t>
            </a:r>
            <a:r>
              <a:rPr lang="ru-RU" sz="1400" dirty="0" smtClean="0"/>
              <a:t> ст.) — </a:t>
            </a:r>
            <a:r>
              <a:rPr lang="ru-RU" sz="1400" dirty="0" err="1" smtClean="0"/>
              <a:t>рукопис</a:t>
            </a:r>
            <a:r>
              <a:rPr lang="ru-RU" sz="1400" dirty="0" smtClean="0"/>
              <a:t> на </a:t>
            </a:r>
            <a:r>
              <a:rPr lang="ru-RU" sz="1400" dirty="0" err="1" smtClean="0"/>
              <a:t>пергаменті</a:t>
            </a:r>
            <a:endParaRPr lang="ru-RU" sz="1400" dirty="0" smtClean="0"/>
          </a:p>
          <a:p>
            <a:r>
              <a:rPr lang="ru-RU" sz="1400" dirty="0" err="1" smtClean="0"/>
              <a:t>Оршанське</a:t>
            </a:r>
            <a:r>
              <a:rPr lang="ru-RU" sz="1400" dirty="0" smtClean="0"/>
              <a:t> </a:t>
            </a:r>
            <a:r>
              <a:rPr lang="ru-RU" sz="1400" dirty="0" err="1" smtClean="0"/>
              <a:t>Євангеліє</a:t>
            </a:r>
            <a:r>
              <a:rPr lang="ru-RU" sz="1400" dirty="0" smtClean="0"/>
              <a:t> (</a:t>
            </a:r>
            <a:r>
              <a:rPr lang="en-US" sz="1400" dirty="0" smtClean="0"/>
              <a:t>XIII</a:t>
            </a:r>
            <a:r>
              <a:rPr lang="ru-RU" sz="1400" dirty="0" smtClean="0"/>
              <a:t> ст.)</a:t>
            </a:r>
            <a:endParaRPr lang="uk-UA" sz="1400" dirty="0" smtClean="0"/>
          </a:p>
          <a:p>
            <a:r>
              <a:rPr lang="ru-RU" sz="1400" dirty="0" err="1" smtClean="0"/>
              <a:t>Сербський</a:t>
            </a:r>
            <a:r>
              <a:rPr lang="ru-RU" sz="1400" dirty="0" smtClean="0"/>
              <a:t> Апостол (</a:t>
            </a:r>
            <a:r>
              <a:rPr lang="en-US" sz="1400" dirty="0" smtClean="0"/>
              <a:t>XIV</a:t>
            </a:r>
            <a:r>
              <a:rPr lang="ru-RU" sz="1400" dirty="0" smtClean="0"/>
              <a:t> ст.)</a:t>
            </a:r>
            <a:endParaRPr lang="uk-UA" sz="1400" dirty="0" smtClean="0"/>
          </a:p>
          <a:p>
            <a:r>
              <a:rPr lang="ru-RU" sz="1400" dirty="0" smtClean="0"/>
              <a:t>«Трактат» </a:t>
            </a:r>
            <a:r>
              <a:rPr lang="ru-RU" sz="1400" dirty="0" err="1" smtClean="0"/>
              <a:t>Матвія</a:t>
            </a:r>
            <a:r>
              <a:rPr lang="ru-RU" sz="1400" dirty="0" smtClean="0"/>
              <a:t> </a:t>
            </a:r>
            <a:r>
              <a:rPr lang="ru-RU" sz="1400" dirty="0" err="1" smtClean="0"/>
              <a:t>Краківського</a:t>
            </a:r>
            <a:r>
              <a:rPr lang="ru-RU" sz="1400" dirty="0" smtClean="0"/>
              <a:t> (1459—1460) — </a:t>
            </a:r>
            <a:r>
              <a:rPr lang="ru-RU" sz="1400" dirty="0" err="1" smtClean="0"/>
              <a:t>пам'ятка</a:t>
            </a:r>
            <a:r>
              <a:rPr lang="ru-RU" sz="1400" dirty="0" smtClean="0"/>
              <a:t> </a:t>
            </a:r>
            <a:r>
              <a:rPr lang="ru-RU" sz="1400" dirty="0" err="1" smtClean="0"/>
              <a:t>книгодруку</a:t>
            </a:r>
            <a:r>
              <a:rPr lang="ru-RU" sz="1400" dirty="0" smtClean="0"/>
              <a:t> </a:t>
            </a:r>
            <a:r>
              <a:rPr lang="en-US" sz="1400" dirty="0" smtClean="0"/>
              <a:t>XV</a:t>
            </a:r>
            <a:r>
              <a:rPr lang="ru-RU" sz="1400" dirty="0" smtClean="0"/>
              <a:t> ст., видана у </a:t>
            </a:r>
            <a:r>
              <a:rPr lang="ru-RU" sz="1400" dirty="0" err="1" smtClean="0"/>
              <a:t>Майнці</a:t>
            </a:r>
            <a:r>
              <a:rPr lang="ru-RU" sz="1400" dirty="0" smtClean="0"/>
              <a:t> (на </a:t>
            </a:r>
            <a:r>
              <a:rPr lang="ru-RU" sz="1400" dirty="0" err="1" smtClean="0"/>
              <a:t>батьківщині</a:t>
            </a:r>
            <a:r>
              <a:rPr lang="ru-RU" sz="1400" dirty="0" smtClean="0"/>
              <a:t> Й. </a:t>
            </a:r>
            <a:r>
              <a:rPr lang="ru-RU" sz="1400" dirty="0" err="1" smtClean="0"/>
              <a:t>Гутенберга</a:t>
            </a:r>
            <a:r>
              <a:rPr lang="ru-RU" sz="1400" dirty="0" smtClean="0"/>
              <a:t>) </a:t>
            </a:r>
            <a:r>
              <a:rPr lang="ru-RU" sz="1400" dirty="0" err="1" smtClean="0"/>
              <a:t>ще</a:t>
            </a:r>
            <a:r>
              <a:rPr lang="ru-RU" sz="1400" dirty="0" smtClean="0"/>
              <a:t> за </a:t>
            </a:r>
            <a:r>
              <a:rPr lang="ru-RU" sz="1400" dirty="0" err="1" smtClean="0"/>
              <a:t>його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життя</a:t>
            </a:r>
            <a:r>
              <a:rPr lang="ru-RU" sz="1400" dirty="0" smtClean="0"/>
              <a:t>, та </a:t>
            </a:r>
            <a:r>
              <a:rPr lang="ru-RU" sz="1400" dirty="0" err="1" smtClean="0"/>
              <a:t>інші</a:t>
            </a:r>
            <a:r>
              <a:rPr lang="ru-RU" sz="1400" smtClean="0"/>
              <a:t>.</a:t>
            </a:r>
            <a:endParaRPr lang="uk-UA" sz="1400" dirty="0" smtClean="0"/>
          </a:p>
          <a:p>
            <a:endParaRPr lang="uk-UA" sz="1400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715436" cy="1071569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Бібліотека</a:t>
            </a:r>
            <a:r>
              <a:rPr lang="ru-RU" dirty="0"/>
              <a:t> Ярослава Мудрого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642918"/>
            <a:ext cx="8858312" cy="5857916"/>
          </a:xfrm>
        </p:spPr>
        <p:txBody>
          <a:bodyPr>
            <a:noAutofit/>
          </a:bodyPr>
          <a:lstStyle/>
          <a:p>
            <a:pPr algn="just"/>
            <a:r>
              <a:rPr lang="ru-RU" sz="1100" b="1" dirty="0" err="1">
                <a:solidFill>
                  <a:schemeClr val="tx1"/>
                </a:solidFill>
              </a:rPr>
              <a:t>Бібліотека</a:t>
            </a:r>
            <a:r>
              <a:rPr lang="ru-RU" sz="1100" b="1" dirty="0">
                <a:solidFill>
                  <a:schemeClr val="tx1"/>
                </a:solidFill>
              </a:rPr>
              <a:t> Ярослава Мудрого</a:t>
            </a:r>
            <a:r>
              <a:rPr lang="ru-RU" sz="1100" dirty="0">
                <a:solidFill>
                  <a:schemeClr val="tx1"/>
                </a:solidFill>
              </a:rPr>
              <a:t> — за </a:t>
            </a:r>
            <a:r>
              <a:rPr lang="ru-RU" sz="1100" dirty="0" err="1">
                <a:solidFill>
                  <a:schemeClr val="tx1"/>
                </a:solidFill>
              </a:rPr>
              <a:t>літописними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свідченнями</a:t>
            </a:r>
            <a:r>
              <a:rPr lang="ru-RU" sz="1100" dirty="0">
                <a:solidFill>
                  <a:schemeClr val="tx1"/>
                </a:solidFill>
              </a:rPr>
              <a:t>, перша </a:t>
            </a:r>
            <a:r>
              <a:rPr lang="ru-RU" sz="1100" dirty="0" err="1">
                <a:solidFill>
                  <a:schemeClr val="tx1"/>
                </a:solidFill>
              </a:rPr>
              <a:t>бібліотека</a:t>
            </a:r>
            <a:r>
              <a:rPr lang="ru-RU" sz="1100" dirty="0">
                <a:solidFill>
                  <a:schemeClr val="tx1"/>
                </a:solidFill>
              </a:rPr>
              <a:t> </a:t>
            </a:r>
            <a:r>
              <a:rPr lang="ru-RU" sz="1100" dirty="0" err="1">
                <a:solidFill>
                  <a:schemeClr val="tx1"/>
                </a:solidFill>
                <a:hlinkClick r:id="rId2" tooltip="Київська Русь"/>
              </a:rPr>
              <a:t>Київської</a:t>
            </a:r>
            <a:r>
              <a:rPr lang="ru-RU" sz="1100" dirty="0">
                <a:solidFill>
                  <a:schemeClr val="tx1"/>
                </a:solidFill>
                <a:hlinkClick r:id="rId2" tooltip="Київська Русь"/>
              </a:rPr>
              <a:t> </a:t>
            </a:r>
            <a:r>
              <a:rPr lang="ru-RU" sz="1100" dirty="0" err="1">
                <a:solidFill>
                  <a:schemeClr val="tx1"/>
                </a:solidFill>
                <a:hlinkClick r:id="rId2" tooltip="Київська Русь"/>
              </a:rPr>
              <a:t>Русі</a:t>
            </a:r>
            <a:r>
              <a:rPr lang="ru-RU" sz="1100" dirty="0">
                <a:solidFill>
                  <a:schemeClr val="tx1"/>
                </a:solidFill>
              </a:rPr>
              <a:t>, </a:t>
            </a:r>
            <a:r>
              <a:rPr lang="ru-RU" sz="1100" dirty="0" err="1">
                <a:solidFill>
                  <a:schemeClr val="tx1"/>
                </a:solidFill>
              </a:rPr>
              <a:t>що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розташовувалася</a:t>
            </a:r>
            <a:r>
              <a:rPr lang="ru-RU" sz="1100" dirty="0">
                <a:solidFill>
                  <a:schemeClr val="tx1"/>
                </a:solidFill>
              </a:rPr>
              <a:t> на </a:t>
            </a:r>
            <a:r>
              <a:rPr lang="ru-RU" sz="1100" dirty="0" err="1">
                <a:solidFill>
                  <a:schemeClr val="tx1"/>
                </a:solidFill>
              </a:rPr>
              <a:t>території</a:t>
            </a:r>
            <a:r>
              <a:rPr lang="ru-RU" sz="1100" dirty="0">
                <a:solidFill>
                  <a:schemeClr val="tx1"/>
                </a:solidFill>
              </a:rPr>
              <a:t> </a:t>
            </a:r>
            <a:r>
              <a:rPr lang="ru-RU" sz="1100" dirty="0" err="1">
                <a:solidFill>
                  <a:schemeClr val="tx1"/>
                </a:solidFill>
                <a:hlinkClick r:id="rId3" tooltip="Софійський собор (Київ)"/>
              </a:rPr>
              <a:t>Софійського</a:t>
            </a:r>
            <a:r>
              <a:rPr lang="ru-RU" sz="1100" dirty="0">
                <a:solidFill>
                  <a:schemeClr val="tx1"/>
                </a:solidFill>
                <a:hlinkClick r:id="rId3" tooltip="Софійський собор (Київ)"/>
              </a:rPr>
              <a:t> Собору в </a:t>
            </a:r>
            <a:r>
              <a:rPr lang="ru-RU" sz="1100" dirty="0" err="1">
                <a:solidFill>
                  <a:schemeClr val="tx1"/>
                </a:solidFill>
                <a:hlinkClick r:id="rId3" tooltip="Софійський собор (Київ)"/>
              </a:rPr>
              <a:t>Києві</a:t>
            </a:r>
            <a:r>
              <a:rPr lang="ru-RU" sz="110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1200" b="1" dirty="0" err="1" smtClean="0">
                <a:solidFill>
                  <a:schemeClr val="tx1"/>
                </a:solidFill>
              </a:rPr>
              <a:t>Історія</a:t>
            </a:r>
            <a:endParaRPr lang="ru-RU" sz="1200" b="1" dirty="0">
              <a:solidFill>
                <a:schemeClr val="tx1"/>
              </a:solidFill>
            </a:endParaRPr>
          </a:p>
          <a:p>
            <a:pPr algn="just"/>
            <a:r>
              <a:rPr lang="ru-RU" sz="1100" dirty="0">
                <a:solidFill>
                  <a:schemeClr val="tx1"/>
                </a:solidFill>
              </a:rPr>
              <a:t>Час </a:t>
            </a:r>
            <a:r>
              <a:rPr lang="ru-RU" sz="1100" dirty="0" err="1">
                <a:solidFill>
                  <a:schemeClr val="tx1"/>
                </a:solidFill>
              </a:rPr>
              <a:t>заснування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бібліотеки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невідомий</a:t>
            </a:r>
            <a:r>
              <a:rPr lang="ru-RU" sz="1100" dirty="0">
                <a:solidFill>
                  <a:schemeClr val="tx1"/>
                </a:solidFill>
              </a:rPr>
              <a:t>. У </a:t>
            </a:r>
            <a:r>
              <a:rPr lang="ru-RU" sz="1100" dirty="0">
                <a:solidFill>
                  <a:schemeClr val="tx1"/>
                </a:solidFill>
                <a:hlinkClick r:id="rId4" tooltip="Повість временних літ"/>
              </a:rPr>
              <a:t>«</a:t>
            </a:r>
            <a:r>
              <a:rPr lang="ru-RU" sz="1100" dirty="0" err="1">
                <a:solidFill>
                  <a:schemeClr val="tx1"/>
                </a:solidFill>
                <a:hlinkClick r:id="rId4" tooltip="Повість временних літ"/>
              </a:rPr>
              <a:t>Повісті</a:t>
            </a:r>
            <a:r>
              <a:rPr lang="ru-RU" sz="1100" dirty="0">
                <a:solidFill>
                  <a:schemeClr val="tx1"/>
                </a:solidFill>
                <a:hlinkClick r:id="rId4" tooltip="Повість временних літ"/>
              </a:rPr>
              <a:t> </a:t>
            </a:r>
            <a:r>
              <a:rPr lang="ru-RU" sz="1100" dirty="0" err="1">
                <a:solidFill>
                  <a:schemeClr val="tx1"/>
                </a:solidFill>
                <a:hlinkClick r:id="rId4" tooltip="Повість временних літ"/>
              </a:rPr>
              <a:t>временних</a:t>
            </a:r>
            <a:r>
              <a:rPr lang="ru-RU" sz="1100" dirty="0">
                <a:solidFill>
                  <a:schemeClr val="tx1"/>
                </a:solidFill>
                <a:hlinkClick r:id="rId4" tooltip="Повість временних літ"/>
              </a:rPr>
              <a:t> </a:t>
            </a:r>
            <a:r>
              <a:rPr lang="ru-RU" sz="1100" dirty="0" err="1">
                <a:solidFill>
                  <a:schemeClr val="tx1"/>
                </a:solidFill>
                <a:hlinkClick r:id="rId4" tooltip="Повість временних літ"/>
              </a:rPr>
              <a:t>літ</a:t>
            </a:r>
            <a:r>
              <a:rPr lang="ru-RU" sz="1100" dirty="0">
                <a:solidFill>
                  <a:schemeClr val="tx1"/>
                </a:solidFill>
                <a:hlinkClick r:id="rId4" tooltip="Повість временних літ"/>
              </a:rPr>
              <a:t>»</a:t>
            </a:r>
            <a:r>
              <a:rPr lang="ru-RU" sz="1100" dirty="0">
                <a:solidFill>
                  <a:schemeClr val="tx1"/>
                </a:solidFill>
              </a:rPr>
              <a:t> про </a:t>
            </a:r>
            <a:r>
              <a:rPr lang="ru-RU" sz="1100" dirty="0" err="1">
                <a:solidFill>
                  <a:schemeClr val="tx1"/>
                </a:solidFill>
              </a:rPr>
              <a:t>неї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згадується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під</a:t>
            </a:r>
            <a:r>
              <a:rPr lang="ru-RU" sz="1100" dirty="0">
                <a:solidFill>
                  <a:schemeClr val="tx1"/>
                </a:solidFill>
              </a:rPr>
              <a:t> 1037 роком. </a:t>
            </a:r>
            <a:r>
              <a:rPr lang="ru-RU" sz="1100" dirty="0" err="1">
                <a:solidFill>
                  <a:schemeClr val="tx1"/>
                </a:solidFill>
              </a:rPr>
              <a:t>Віддаючи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належне</a:t>
            </a:r>
            <a:r>
              <a:rPr lang="ru-RU" sz="1100" dirty="0">
                <a:solidFill>
                  <a:schemeClr val="tx1"/>
                </a:solidFill>
              </a:rPr>
              <a:t> </a:t>
            </a:r>
            <a:r>
              <a:rPr lang="ru-RU" sz="1100" dirty="0">
                <a:solidFill>
                  <a:schemeClr val="tx1"/>
                </a:solidFill>
                <a:hlinkClick r:id="rId5" tooltip="Ярослав Мудрий"/>
              </a:rPr>
              <a:t>Ярославу Мудрому</a:t>
            </a:r>
            <a:r>
              <a:rPr lang="ru-RU" sz="1100" dirty="0">
                <a:solidFill>
                  <a:schemeClr val="tx1"/>
                </a:solidFill>
              </a:rPr>
              <a:t>, </a:t>
            </a:r>
            <a:r>
              <a:rPr lang="ru-RU" sz="1100" dirty="0" err="1">
                <a:solidFill>
                  <a:schemeClr val="tx1"/>
                </a:solidFill>
              </a:rPr>
              <a:t>літописець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після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розповіді</a:t>
            </a:r>
            <a:r>
              <a:rPr lang="ru-RU" sz="1100" dirty="0">
                <a:solidFill>
                  <a:schemeClr val="tx1"/>
                </a:solidFill>
              </a:rPr>
              <a:t> про </a:t>
            </a:r>
            <a:r>
              <a:rPr lang="ru-RU" sz="1100" dirty="0" err="1">
                <a:solidFill>
                  <a:schemeClr val="tx1"/>
                </a:solidFill>
              </a:rPr>
              <a:t>користь</a:t>
            </a:r>
            <a:r>
              <a:rPr lang="ru-RU" sz="1100" dirty="0">
                <a:solidFill>
                  <a:schemeClr val="tx1"/>
                </a:solidFill>
              </a:rPr>
              <a:t> книг, </a:t>
            </a:r>
            <a:r>
              <a:rPr lang="ru-RU" sz="1100" dirty="0" err="1">
                <a:solidFill>
                  <a:schemeClr val="tx1"/>
                </a:solidFill>
              </a:rPr>
              <a:t>які</a:t>
            </a:r>
            <a:r>
              <a:rPr lang="ru-RU" sz="1100" dirty="0">
                <a:solidFill>
                  <a:schemeClr val="tx1"/>
                </a:solidFill>
              </a:rPr>
              <a:t> — «суть реки </a:t>
            </a:r>
            <a:r>
              <a:rPr lang="ru-RU" sz="1100" dirty="0" err="1">
                <a:solidFill>
                  <a:schemeClr val="tx1"/>
                </a:solidFill>
              </a:rPr>
              <a:t>напояющие</a:t>
            </a:r>
            <a:r>
              <a:rPr lang="ru-RU" sz="1100" dirty="0">
                <a:solidFill>
                  <a:schemeClr val="tx1"/>
                </a:solidFill>
              </a:rPr>
              <a:t> вселенную», говорить, </a:t>
            </a:r>
            <a:r>
              <a:rPr lang="ru-RU" sz="1100" dirty="0" err="1">
                <a:solidFill>
                  <a:schemeClr val="tx1"/>
                </a:solidFill>
              </a:rPr>
              <a:t>що</a:t>
            </a:r>
            <a:r>
              <a:rPr lang="ru-RU" sz="1100" dirty="0">
                <a:solidFill>
                  <a:schemeClr val="tx1"/>
                </a:solidFill>
              </a:rPr>
              <a:t> «</a:t>
            </a:r>
            <a:r>
              <a:rPr lang="ru-RU" sz="1100" dirty="0" err="1">
                <a:solidFill>
                  <a:schemeClr val="tx1"/>
                </a:solidFill>
              </a:rPr>
              <a:t>Ярославъ</a:t>
            </a:r>
            <a:r>
              <a:rPr lang="ru-RU" sz="1100" dirty="0">
                <a:solidFill>
                  <a:schemeClr val="tx1"/>
                </a:solidFill>
              </a:rPr>
              <a:t> же сей, </a:t>
            </a:r>
            <a:r>
              <a:rPr lang="ru-RU" sz="1100" dirty="0" err="1">
                <a:solidFill>
                  <a:schemeClr val="tx1"/>
                </a:solidFill>
              </a:rPr>
              <a:t>якоже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рекохом</a:t>
            </a:r>
            <a:r>
              <a:rPr lang="ru-RU" sz="1100" dirty="0">
                <a:solidFill>
                  <a:schemeClr val="tx1"/>
                </a:solidFill>
              </a:rPr>
              <a:t>, любил </a:t>
            </a:r>
            <a:r>
              <a:rPr lang="ru-RU" sz="1100" dirty="0" err="1">
                <a:solidFill>
                  <a:schemeClr val="tx1"/>
                </a:solidFill>
              </a:rPr>
              <a:t>бе</a:t>
            </a:r>
            <a:r>
              <a:rPr lang="ru-RU" sz="1100" dirty="0">
                <a:solidFill>
                  <a:schemeClr val="tx1"/>
                </a:solidFill>
              </a:rPr>
              <a:t> книги, много написав и положи в святей Софии церкви».</a:t>
            </a:r>
          </a:p>
          <a:p>
            <a:pPr algn="just"/>
            <a:r>
              <a:rPr lang="ru-RU" sz="1100" dirty="0" err="1">
                <a:solidFill>
                  <a:schemeClr val="tx1"/>
                </a:solidFill>
              </a:rPr>
              <a:t>Це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єдина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згадка</a:t>
            </a:r>
            <a:r>
              <a:rPr lang="ru-RU" sz="1100" dirty="0">
                <a:solidFill>
                  <a:schemeClr val="tx1"/>
                </a:solidFill>
              </a:rPr>
              <a:t> в </a:t>
            </a:r>
            <a:r>
              <a:rPr lang="ru-RU" sz="1100" dirty="0" err="1">
                <a:solidFill>
                  <a:schemeClr val="tx1"/>
                </a:solidFill>
              </a:rPr>
              <a:t>літописних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джерелах</a:t>
            </a:r>
            <a:r>
              <a:rPr lang="ru-RU" sz="1100" dirty="0">
                <a:solidFill>
                  <a:schemeClr val="tx1"/>
                </a:solidFill>
              </a:rPr>
              <a:t> про першу </a:t>
            </a:r>
            <a:r>
              <a:rPr lang="ru-RU" sz="1100" dirty="0" err="1">
                <a:solidFill>
                  <a:schemeClr val="tx1"/>
                </a:solidFill>
              </a:rPr>
              <a:t>бібліотеку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Київської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Русі</a:t>
            </a:r>
            <a:r>
              <a:rPr lang="ru-RU" sz="1100" dirty="0">
                <a:solidFill>
                  <a:schemeClr val="tx1"/>
                </a:solidFill>
              </a:rPr>
              <a:t>. </a:t>
            </a:r>
            <a:r>
              <a:rPr lang="ru-RU" sz="1100" dirty="0" err="1">
                <a:solidFill>
                  <a:schemeClr val="tx1"/>
                </a:solidFill>
              </a:rPr>
              <a:t>Подальша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її</a:t>
            </a:r>
            <a:r>
              <a:rPr lang="ru-RU" sz="1100" dirty="0">
                <a:solidFill>
                  <a:schemeClr val="tx1"/>
                </a:solidFill>
              </a:rPr>
              <a:t> доля </a:t>
            </a:r>
            <a:r>
              <a:rPr lang="ru-RU" sz="1100" dirty="0" err="1">
                <a:solidFill>
                  <a:schemeClr val="tx1"/>
                </a:solidFill>
              </a:rPr>
              <a:t>невідома</a:t>
            </a:r>
            <a:r>
              <a:rPr lang="ru-RU" sz="1100" dirty="0">
                <a:solidFill>
                  <a:schemeClr val="tx1"/>
                </a:solidFill>
              </a:rPr>
              <a:t>. Мало </a:t>
            </a:r>
            <a:r>
              <a:rPr lang="ru-RU" sz="1100" dirty="0" err="1">
                <a:solidFill>
                  <a:schemeClr val="tx1"/>
                </a:solidFill>
              </a:rPr>
              <a:t>відомостей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і</a:t>
            </a:r>
            <a:r>
              <a:rPr lang="ru-RU" sz="1100" dirty="0">
                <a:solidFill>
                  <a:schemeClr val="tx1"/>
                </a:solidFill>
              </a:rPr>
              <a:t> про </a:t>
            </a:r>
            <a:r>
              <a:rPr lang="ru-RU" sz="1100" dirty="0" err="1">
                <a:solidFill>
                  <a:schemeClr val="tx1"/>
                </a:solidFill>
              </a:rPr>
              <a:t>первинне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місце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розташування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книгозбірні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й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книгописної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майстерні</a:t>
            </a:r>
            <a:r>
              <a:rPr lang="ru-RU" sz="1100" dirty="0">
                <a:solidFill>
                  <a:schemeClr val="tx1"/>
                </a:solidFill>
              </a:rPr>
              <a:t> при </a:t>
            </a:r>
            <a:r>
              <a:rPr lang="ru-RU" sz="1100" dirty="0" err="1">
                <a:solidFill>
                  <a:schemeClr val="tx1"/>
                </a:solidFill>
              </a:rPr>
              <a:t>ній</a:t>
            </a:r>
            <a:r>
              <a:rPr lang="ru-RU" sz="1100" dirty="0">
                <a:solidFill>
                  <a:schemeClr val="tx1"/>
                </a:solidFill>
              </a:rPr>
              <a:t>, а </a:t>
            </a:r>
            <a:r>
              <a:rPr lang="ru-RU" sz="1100" dirty="0" err="1">
                <a:solidFill>
                  <a:schemeClr val="tx1"/>
                </a:solidFill>
              </a:rPr>
              <a:t>також</a:t>
            </a:r>
            <a:r>
              <a:rPr lang="ru-RU" sz="1100" dirty="0">
                <a:solidFill>
                  <a:schemeClr val="tx1"/>
                </a:solidFill>
              </a:rPr>
              <a:t> про </a:t>
            </a:r>
            <a:r>
              <a:rPr lang="ru-RU" sz="1100" dirty="0" err="1">
                <a:solidFill>
                  <a:schemeClr val="tx1"/>
                </a:solidFill>
              </a:rPr>
              <a:t>кількісний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і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якісний</a:t>
            </a:r>
            <a:r>
              <a:rPr lang="ru-RU" sz="1100" dirty="0">
                <a:solidFill>
                  <a:schemeClr val="tx1"/>
                </a:solidFill>
              </a:rPr>
              <a:t> склад </a:t>
            </a:r>
            <a:r>
              <a:rPr lang="ru-RU" sz="1100" dirty="0" err="1">
                <a:solidFill>
                  <a:schemeClr val="tx1"/>
                </a:solidFill>
              </a:rPr>
              <a:t>її</a:t>
            </a:r>
            <a:r>
              <a:rPr lang="ru-RU" sz="1100" dirty="0">
                <a:solidFill>
                  <a:schemeClr val="tx1"/>
                </a:solidFill>
              </a:rPr>
              <a:t> фонду.</a:t>
            </a:r>
          </a:p>
          <a:p>
            <a:pPr algn="just"/>
            <a:r>
              <a:rPr lang="ru-RU" sz="1100" dirty="0" err="1">
                <a:solidFill>
                  <a:schemeClr val="tx1"/>
                </a:solidFill>
              </a:rPr>
              <a:t>Щодо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книжок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бібліотеки</a:t>
            </a:r>
            <a:r>
              <a:rPr lang="ru-RU" sz="1100" dirty="0">
                <a:solidFill>
                  <a:schemeClr val="tx1"/>
                </a:solidFill>
              </a:rPr>
              <a:t>, </a:t>
            </a:r>
            <a:r>
              <a:rPr lang="ru-RU" sz="1100" dirty="0" err="1">
                <a:solidFill>
                  <a:schemeClr val="tx1"/>
                </a:solidFill>
              </a:rPr>
              <a:t>літопис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наголошує</a:t>
            </a:r>
            <a:r>
              <a:rPr lang="ru-RU" sz="1100" dirty="0">
                <a:solidFill>
                  <a:schemeClr val="tx1"/>
                </a:solidFill>
              </a:rPr>
              <a:t> на </a:t>
            </a:r>
            <a:r>
              <a:rPr lang="ru-RU" sz="1100" dirty="0" err="1">
                <a:solidFill>
                  <a:schemeClr val="tx1"/>
                </a:solidFill>
              </a:rPr>
              <a:t>винятково</a:t>
            </a:r>
            <a:r>
              <a:rPr lang="ru-RU" sz="1100" dirty="0">
                <a:solidFill>
                  <a:schemeClr val="tx1"/>
                </a:solidFill>
              </a:rPr>
              <a:t> церковному </a:t>
            </a:r>
            <a:r>
              <a:rPr lang="ru-RU" sz="1100" dirty="0" err="1">
                <a:solidFill>
                  <a:schemeClr val="tx1"/>
                </a:solidFill>
              </a:rPr>
              <a:t>їх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спрямуванні</a:t>
            </a:r>
            <a:r>
              <a:rPr lang="ru-RU" sz="1100" dirty="0">
                <a:solidFill>
                  <a:schemeClr val="tx1"/>
                </a:solidFill>
              </a:rPr>
              <a:t>. Очевидно, </a:t>
            </a:r>
            <a:r>
              <a:rPr lang="ru-RU" sz="1100" dirty="0" err="1">
                <a:solidFill>
                  <a:schemeClr val="tx1"/>
                </a:solidFill>
              </a:rPr>
              <a:t>більшість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із</a:t>
            </a:r>
            <a:r>
              <a:rPr lang="ru-RU" sz="1100" dirty="0">
                <a:solidFill>
                  <a:schemeClr val="tx1"/>
                </a:solidFill>
              </a:rPr>
              <a:t> них </a:t>
            </a:r>
            <a:r>
              <a:rPr lang="ru-RU" sz="1100" dirty="0" err="1">
                <a:solidFill>
                  <a:schemeClr val="tx1"/>
                </a:solidFill>
              </a:rPr>
              <a:t>справді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були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церковними</a:t>
            </a:r>
            <a:r>
              <a:rPr lang="ru-RU" sz="1100" dirty="0">
                <a:solidFill>
                  <a:schemeClr val="tx1"/>
                </a:solidFill>
              </a:rPr>
              <a:t>, </a:t>
            </a:r>
            <a:r>
              <a:rPr lang="ru-RU" sz="1100" dirty="0" err="1">
                <a:solidFill>
                  <a:schemeClr val="tx1"/>
                </a:solidFill>
              </a:rPr>
              <a:t>адже</a:t>
            </a:r>
            <a:r>
              <a:rPr lang="ru-RU" sz="1100" dirty="0">
                <a:solidFill>
                  <a:schemeClr val="tx1"/>
                </a:solidFill>
              </a:rPr>
              <a:t> потреба в них </a:t>
            </a:r>
            <a:r>
              <a:rPr lang="ru-RU" sz="1100" dirty="0" err="1">
                <a:solidFill>
                  <a:schemeClr val="tx1"/>
                </a:solidFill>
              </a:rPr>
              <a:t>диктувалася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поширенням</a:t>
            </a:r>
            <a:r>
              <a:rPr lang="ru-RU" sz="1100" dirty="0">
                <a:solidFill>
                  <a:schemeClr val="tx1"/>
                </a:solidFill>
              </a:rPr>
              <a:t> на </a:t>
            </a:r>
            <a:r>
              <a:rPr lang="ru-RU" sz="1100" dirty="0" err="1">
                <a:solidFill>
                  <a:schemeClr val="tx1"/>
                </a:solidFill>
              </a:rPr>
              <a:t>Русі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християнства</a:t>
            </a:r>
            <a:r>
              <a:rPr lang="ru-RU" sz="1100" dirty="0">
                <a:solidFill>
                  <a:schemeClr val="tx1"/>
                </a:solidFill>
              </a:rPr>
              <a:t>. </a:t>
            </a:r>
            <a:r>
              <a:rPr lang="ru-RU" sz="1100" dirty="0" err="1">
                <a:solidFill>
                  <a:schemeClr val="tx1"/>
                </a:solidFill>
              </a:rPr>
              <a:t>Одначе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поряд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з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церковними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перекладалися</a:t>
            </a:r>
            <a:r>
              <a:rPr lang="ru-RU" sz="1100" dirty="0">
                <a:solidFill>
                  <a:schemeClr val="tx1"/>
                </a:solidFill>
              </a:rPr>
              <a:t>, очевидно, </a:t>
            </a:r>
            <a:r>
              <a:rPr lang="ru-RU" sz="1100" dirty="0" err="1">
                <a:solidFill>
                  <a:schemeClr val="tx1"/>
                </a:solidFill>
              </a:rPr>
              <a:t>й</a:t>
            </a:r>
            <a:r>
              <a:rPr lang="ru-RU" sz="1100" dirty="0">
                <a:solidFill>
                  <a:schemeClr val="tx1"/>
                </a:solidFill>
              </a:rPr>
              <a:t> книжки, </a:t>
            </a:r>
            <a:r>
              <a:rPr lang="ru-RU" sz="1100" dirty="0" err="1">
                <a:solidFill>
                  <a:schemeClr val="tx1"/>
                </a:solidFill>
              </a:rPr>
              <a:t>що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містили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відомості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зі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світової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історії</a:t>
            </a:r>
            <a:r>
              <a:rPr lang="ru-RU" sz="1100" dirty="0">
                <a:solidFill>
                  <a:schemeClr val="tx1"/>
                </a:solidFill>
              </a:rPr>
              <a:t>, </a:t>
            </a:r>
            <a:r>
              <a:rPr lang="ru-RU" sz="1100" dirty="0" err="1">
                <a:solidFill>
                  <a:schemeClr val="tx1"/>
                </a:solidFill>
              </a:rPr>
              <a:t>географії</a:t>
            </a:r>
            <a:r>
              <a:rPr lang="ru-RU" sz="1100" dirty="0">
                <a:solidFill>
                  <a:schemeClr val="tx1"/>
                </a:solidFill>
              </a:rPr>
              <a:t>, </a:t>
            </a:r>
            <a:r>
              <a:rPr lang="ru-RU" sz="1100" dirty="0" err="1">
                <a:solidFill>
                  <a:schemeClr val="tx1"/>
                </a:solidFill>
              </a:rPr>
              <a:t>астрономії</a:t>
            </a:r>
            <a:r>
              <a:rPr lang="ru-RU" sz="1100" dirty="0">
                <a:solidFill>
                  <a:schemeClr val="tx1"/>
                </a:solidFill>
              </a:rPr>
              <a:t>, </a:t>
            </a:r>
            <a:r>
              <a:rPr lang="ru-RU" sz="1100" dirty="0" err="1">
                <a:solidFill>
                  <a:schemeClr val="tx1"/>
                </a:solidFill>
              </a:rPr>
              <a:t>філосовські</a:t>
            </a:r>
            <a:r>
              <a:rPr lang="ru-RU" sz="1100" dirty="0">
                <a:solidFill>
                  <a:schemeClr val="tx1"/>
                </a:solidFill>
              </a:rPr>
              <a:t> та </a:t>
            </a:r>
            <a:r>
              <a:rPr lang="ru-RU" sz="1100" dirty="0" err="1">
                <a:solidFill>
                  <a:schemeClr val="tx1"/>
                </a:solidFill>
              </a:rPr>
              <a:t>юридичні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трактати</a:t>
            </a:r>
            <a:r>
              <a:rPr lang="ru-RU" sz="1100" dirty="0">
                <a:solidFill>
                  <a:schemeClr val="tx1"/>
                </a:solidFill>
              </a:rPr>
              <a:t>, </a:t>
            </a:r>
            <a:r>
              <a:rPr lang="ru-RU" sz="1100" dirty="0" err="1">
                <a:solidFill>
                  <a:schemeClr val="tx1"/>
                </a:solidFill>
              </a:rPr>
              <a:t>публіцистичні</a:t>
            </a:r>
            <a:r>
              <a:rPr lang="ru-RU" sz="1100" dirty="0">
                <a:solidFill>
                  <a:schemeClr val="tx1"/>
                </a:solidFill>
              </a:rPr>
              <a:t> твори. </a:t>
            </a:r>
            <a:r>
              <a:rPr lang="ru-RU" sz="1100" dirty="0" err="1">
                <a:solidFill>
                  <a:schemeClr val="tx1"/>
                </a:solidFill>
              </a:rPr>
              <a:t>Саме</a:t>
            </a:r>
            <a:r>
              <a:rPr lang="ru-RU" sz="1100" dirty="0">
                <a:solidFill>
                  <a:schemeClr val="tx1"/>
                </a:solidFill>
              </a:rPr>
              <a:t> вони послужили основою для </a:t>
            </a:r>
            <a:r>
              <a:rPr lang="ru-RU" sz="1100" dirty="0" err="1">
                <a:solidFill>
                  <a:schemeClr val="tx1"/>
                </a:solidFill>
              </a:rPr>
              <a:t>перетворення</a:t>
            </a:r>
            <a:r>
              <a:rPr lang="ru-RU" sz="1100" dirty="0">
                <a:solidFill>
                  <a:schemeClr val="tx1"/>
                </a:solidFill>
              </a:rPr>
              <a:t> </a:t>
            </a:r>
            <a:r>
              <a:rPr lang="ru-RU" sz="1100" dirty="0" err="1">
                <a:solidFill>
                  <a:schemeClr val="tx1"/>
                </a:solidFill>
                <a:hlinkClick r:id="rId3" tooltip="Софійський собор (Київ)"/>
              </a:rPr>
              <a:t>Софії</a:t>
            </a:r>
            <a:r>
              <a:rPr lang="ru-RU" sz="1100" dirty="0">
                <a:solidFill>
                  <a:schemeClr val="tx1"/>
                </a:solidFill>
                <a:hlinkClick r:id="rId3" tooltip="Софійський собор (Київ)"/>
              </a:rPr>
              <a:t> </a:t>
            </a:r>
            <a:r>
              <a:rPr lang="ru-RU" sz="1100" dirty="0" err="1">
                <a:solidFill>
                  <a:schemeClr val="tx1"/>
                </a:solidFill>
                <a:hlinkClick r:id="rId3" tooltip="Софійський собор (Київ)"/>
              </a:rPr>
              <a:t>Київської</a:t>
            </a:r>
            <a:r>
              <a:rPr lang="ru-RU" sz="1100" dirty="0">
                <a:solidFill>
                  <a:schemeClr val="tx1"/>
                </a:solidFill>
              </a:rPr>
              <a:t> на центр </a:t>
            </a:r>
            <a:r>
              <a:rPr lang="ru-RU" sz="1100" dirty="0" err="1">
                <a:solidFill>
                  <a:schemeClr val="tx1"/>
                </a:solidFill>
              </a:rPr>
              <a:t>літописання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і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передової</a:t>
            </a:r>
            <a:r>
              <a:rPr lang="ru-RU" sz="1100" dirty="0">
                <a:solidFill>
                  <a:schemeClr val="tx1"/>
                </a:solidFill>
              </a:rPr>
              <a:t> думки.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</a:rPr>
              <a:t>У </a:t>
            </a:r>
            <a:r>
              <a:rPr lang="ru-RU" sz="1100" dirty="0" err="1">
                <a:solidFill>
                  <a:schemeClr val="tx1"/>
                </a:solidFill>
              </a:rPr>
              <a:t>Софії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Київській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було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укладено</a:t>
            </a:r>
            <a:r>
              <a:rPr lang="ru-RU" sz="1100" dirty="0">
                <a:solidFill>
                  <a:schemeClr val="tx1"/>
                </a:solidFill>
              </a:rPr>
              <a:t> перший </a:t>
            </a:r>
            <a:r>
              <a:rPr lang="ru-RU" sz="1100" dirty="0" err="1">
                <a:solidFill>
                  <a:schemeClr val="tx1"/>
                </a:solidFill>
              </a:rPr>
              <a:t>літописний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звід</a:t>
            </a:r>
            <a:r>
              <a:rPr lang="ru-RU" sz="1100" dirty="0">
                <a:solidFill>
                  <a:schemeClr val="tx1"/>
                </a:solidFill>
              </a:rPr>
              <a:t> 1037-39 </a:t>
            </a:r>
            <a:r>
              <a:rPr lang="ru-RU" sz="1100" dirty="0" err="1">
                <a:solidFill>
                  <a:schemeClr val="tx1"/>
                </a:solidFill>
              </a:rPr>
              <a:t>років</a:t>
            </a:r>
            <a:r>
              <a:rPr lang="ru-RU" sz="1100" dirty="0">
                <a:solidFill>
                  <a:schemeClr val="tx1"/>
                </a:solidFill>
              </a:rPr>
              <a:t>, написано </a:t>
            </a:r>
            <a:r>
              <a:rPr lang="ru-RU" sz="1100" dirty="0" err="1">
                <a:solidFill>
                  <a:schemeClr val="tx1"/>
                </a:solidFill>
              </a:rPr>
              <a:t>і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проголошено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знамените</a:t>
            </a:r>
            <a:r>
              <a:rPr lang="ru-RU" sz="1100" dirty="0">
                <a:solidFill>
                  <a:schemeClr val="tx1"/>
                </a:solidFill>
              </a:rPr>
              <a:t> </a:t>
            </a:r>
            <a:r>
              <a:rPr lang="ru-RU" sz="1100" dirty="0">
                <a:solidFill>
                  <a:schemeClr val="tx1"/>
                </a:solidFill>
                <a:hlinkClick r:id="rId6" tooltip="Слово про Закон і Благодать (ще не написана)"/>
              </a:rPr>
              <a:t>«Слово про Закон </a:t>
            </a:r>
            <a:r>
              <a:rPr lang="ru-RU" sz="1100" dirty="0" err="1">
                <a:solidFill>
                  <a:schemeClr val="tx1"/>
                </a:solidFill>
                <a:hlinkClick r:id="rId6" tooltip="Слово про Закон і Благодать (ще не написана)"/>
              </a:rPr>
              <a:t>і</a:t>
            </a:r>
            <a:r>
              <a:rPr lang="ru-RU" sz="1100" dirty="0">
                <a:solidFill>
                  <a:schemeClr val="tx1"/>
                </a:solidFill>
                <a:hlinkClick r:id="rId6" tooltip="Слово про Закон і Благодать (ще не написана)"/>
              </a:rPr>
              <a:t> Благодать»</a:t>
            </a:r>
            <a:r>
              <a:rPr lang="ru-RU" sz="1100" dirty="0">
                <a:solidFill>
                  <a:schemeClr val="tx1"/>
                </a:solidFill>
              </a:rPr>
              <a:t> </a:t>
            </a:r>
            <a:r>
              <a:rPr lang="ru-RU" sz="1100" dirty="0" err="1">
                <a:solidFill>
                  <a:schemeClr val="tx1"/>
                </a:solidFill>
              </a:rPr>
              <a:t>київського</a:t>
            </a:r>
            <a:r>
              <a:rPr lang="ru-RU" sz="1100" dirty="0">
                <a:solidFill>
                  <a:schemeClr val="tx1"/>
                </a:solidFill>
              </a:rPr>
              <a:t> </a:t>
            </a:r>
            <a:r>
              <a:rPr lang="ru-RU" sz="1100" dirty="0">
                <a:solidFill>
                  <a:schemeClr val="tx1"/>
                </a:solidFill>
                <a:hlinkClick r:id="rId7" tooltip="Митрополит Іларіон"/>
              </a:rPr>
              <a:t>митрополита </a:t>
            </a:r>
            <a:r>
              <a:rPr lang="ru-RU" sz="1100" dirty="0" err="1">
                <a:solidFill>
                  <a:schemeClr val="tx1"/>
                </a:solidFill>
                <a:hlinkClick r:id="rId7" tooltip="Митрополит Іларіон"/>
              </a:rPr>
              <a:t>Іларіона</a:t>
            </a:r>
            <a:r>
              <a:rPr lang="ru-RU" sz="1100" dirty="0">
                <a:solidFill>
                  <a:schemeClr val="tx1"/>
                </a:solidFill>
              </a:rPr>
              <a:t>, створено </a:t>
            </a:r>
            <a:r>
              <a:rPr lang="ru-RU" sz="1100" dirty="0">
                <a:solidFill>
                  <a:schemeClr val="tx1"/>
                </a:solidFill>
                <a:hlinkClick r:id="rId8" tooltip="Ізборник Святослава 1073"/>
              </a:rPr>
              <a:t>«</a:t>
            </a:r>
            <a:r>
              <a:rPr lang="ru-RU" sz="1100" dirty="0" err="1">
                <a:solidFill>
                  <a:schemeClr val="tx1"/>
                </a:solidFill>
                <a:hlinkClick r:id="rId8" tooltip="Ізборник Святослава 1073"/>
              </a:rPr>
              <a:t>Ізборник</a:t>
            </a:r>
            <a:r>
              <a:rPr lang="ru-RU" sz="1100" dirty="0">
                <a:solidFill>
                  <a:schemeClr val="tx1"/>
                </a:solidFill>
                <a:hlinkClick r:id="rId8" tooltip="Ізборник Святослава 1073"/>
              </a:rPr>
              <a:t> Святослава»</a:t>
            </a:r>
            <a:r>
              <a:rPr lang="ru-RU" sz="1100" dirty="0">
                <a:solidFill>
                  <a:schemeClr val="tx1"/>
                </a:solidFill>
              </a:rPr>
              <a:t>, написано </a:t>
            </a:r>
            <a:r>
              <a:rPr lang="ru-RU" sz="1100" dirty="0">
                <a:solidFill>
                  <a:schemeClr val="tx1"/>
                </a:solidFill>
                <a:hlinkClick r:id="rId9" tooltip="Послання до Смоленського пресвітера Фоми (ще не написана)"/>
              </a:rPr>
              <a:t>«</a:t>
            </a:r>
            <a:r>
              <a:rPr lang="ru-RU" sz="1100" dirty="0" err="1">
                <a:solidFill>
                  <a:schemeClr val="tx1"/>
                </a:solidFill>
                <a:hlinkClick r:id="rId9" tooltip="Послання до Смоленського пресвітера Фоми (ще не написана)"/>
              </a:rPr>
              <a:t>Послання</a:t>
            </a:r>
            <a:r>
              <a:rPr lang="ru-RU" sz="1100" dirty="0">
                <a:solidFill>
                  <a:schemeClr val="tx1"/>
                </a:solidFill>
                <a:hlinkClick r:id="rId9" tooltip="Послання до Смоленського пресвітера Фоми (ще не написана)"/>
              </a:rPr>
              <a:t> до </a:t>
            </a:r>
            <a:r>
              <a:rPr lang="ru-RU" sz="1100" dirty="0" err="1">
                <a:solidFill>
                  <a:schemeClr val="tx1"/>
                </a:solidFill>
                <a:hlinkClick r:id="rId9" tooltip="Послання до Смоленського пресвітера Фоми (ще не написана)"/>
              </a:rPr>
              <a:t>Смоленського</a:t>
            </a:r>
            <a:r>
              <a:rPr lang="ru-RU" sz="1100" dirty="0">
                <a:solidFill>
                  <a:schemeClr val="tx1"/>
                </a:solidFill>
                <a:hlinkClick r:id="rId9" tooltip="Послання до Смоленського пресвітера Фоми (ще не написана)"/>
              </a:rPr>
              <a:t> </a:t>
            </a:r>
            <a:r>
              <a:rPr lang="ru-RU" sz="1100" dirty="0" err="1">
                <a:solidFill>
                  <a:schemeClr val="tx1"/>
                </a:solidFill>
                <a:hlinkClick r:id="rId9" tooltip="Послання до Смоленського пресвітера Фоми (ще не написана)"/>
              </a:rPr>
              <a:t>пресвітера</a:t>
            </a:r>
            <a:r>
              <a:rPr lang="ru-RU" sz="1100" dirty="0">
                <a:solidFill>
                  <a:schemeClr val="tx1"/>
                </a:solidFill>
                <a:hlinkClick r:id="rId9" tooltip="Послання до Смоленського пресвітера Фоми (ще не написана)"/>
              </a:rPr>
              <a:t> </a:t>
            </a:r>
            <a:r>
              <a:rPr lang="ru-RU" sz="1100" dirty="0" err="1">
                <a:solidFill>
                  <a:schemeClr val="tx1"/>
                </a:solidFill>
                <a:hlinkClick r:id="rId9" tooltip="Послання до Смоленського пресвітера Фоми (ще не написана)"/>
              </a:rPr>
              <a:t>Фоми</a:t>
            </a:r>
            <a:r>
              <a:rPr lang="ru-RU" sz="1100" dirty="0">
                <a:solidFill>
                  <a:schemeClr val="tx1"/>
                </a:solidFill>
                <a:hlinkClick r:id="rId9" tooltip="Послання до Смоленського пресвітера Фоми (ще не написана)"/>
              </a:rPr>
              <a:t>»</a:t>
            </a:r>
            <a:r>
              <a:rPr lang="ru-RU" sz="1100" dirty="0">
                <a:solidFill>
                  <a:schemeClr val="tx1"/>
                </a:solidFill>
              </a:rPr>
              <a:t> </a:t>
            </a:r>
            <a:r>
              <a:rPr lang="ru-RU" sz="1100" dirty="0" err="1">
                <a:solidFill>
                  <a:schemeClr val="tx1"/>
                </a:solidFill>
              </a:rPr>
              <a:t>київського</a:t>
            </a:r>
            <a:r>
              <a:rPr lang="ru-RU" sz="1100" dirty="0">
                <a:solidFill>
                  <a:schemeClr val="tx1"/>
                </a:solidFill>
              </a:rPr>
              <a:t> митрополита </a:t>
            </a:r>
            <a:r>
              <a:rPr lang="ru-RU" sz="1100" dirty="0" err="1">
                <a:solidFill>
                  <a:schemeClr val="tx1"/>
                </a:solidFill>
                <a:hlinkClick r:id="rId10" tooltip="Климент Смолятич"/>
              </a:rPr>
              <a:t>Климента</a:t>
            </a:r>
            <a:r>
              <a:rPr lang="ru-RU" sz="1100" dirty="0">
                <a:solidFill>
                  <a:schemeClr val="tx1"/>
                </a:solidFill>
                <a:hlinkClick r:id="rId10" tooltip="Климент Смолятич"/>
              </a:rPr>
              <a:t> </a:t>
            </a:r>
            <a:r>
              <a:rPr lang="ru-RU" sz="1100" dirty="0" err="1">
                <a:solidFill>
                  <a:schemeClr val="tx1"/>
                </a:solidFill>
                <a:hlinkClick r:id="rId10" tooltip="Климент Смолятич"/>
              </a:rPr>
              <a:t>Смолятича</a:t>
            </a:r>
            <a:r>
              <a:rPr lang="ru-RU" sz="1100" dirty="0">
                <a:solidFill>
                  <a:schemeClr val="tx1"/>
                </a:solidFill>
              </a:rPr>
              <a:t>. </a:t>
            </a:r>
            <a:r>
              <a:rPr lang="ru-RU" sz="1100" dirty="0" err="1">
                <a:solidFill>
                  <a:schemeClr val="tx1"/>
                </a:solidFill>
              </a:rPr>
              <a:t>Знайомство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з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творами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Іларіона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і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Климента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Смолятича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переконує</a:t>
            </a:r>
            <a:r>
              <a:rPr lang="ru-RU" sz="1100" dirty="0">
                <a:solidFill>
                  <a:schemeClr val="tx1"/>
                </a:solidFill>
              </a:rPr>
              <a:t> в тому, </a:t>
            </a:r>
            <a:r>
              <a:rPr lang="ru-RU" sz="1100" dirty="0" err="1">
                <a:solidFill>
                  <a:schemeClr val="tx1"/>
                </a:solidFill>
              </a:rPr>
              <a:t>що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їм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були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відомі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основні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положення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філософських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вчень</a:t>
            </a:r>
            <a:r>
              <a:rPr lang="ru-RU" sz="1100" dirty="0">
                <a:solidFill>
                  <a:schemeClr val="tx1"/>
                </a:solidFill>
              </a:rPr>
              <a:t> </a:t>
            </a:r>
            <a:r>
              <a:rPr lang="ru-RU" sz="1100" dirty="0">
                <a:solidFill>
                  <a:schemeClr val="tx1"/>
                </a:solidFill>
                <a:hlinkClick r:id="rId11" tooltip="Платон"/>
              </a:rPr>
              <a:t>Платона</a:t>
            </a:r>
            <a:r>
              <a:rPr lang="ru-RU" sz="1100" dirty="0">
                <a:solidFill>
                  <a:schemeClr val="tx1"/>
                </a:solidFill>
              </a:rPr>
              <a:t>, </a:t>
            </a:r>
            <a:r>
              <a:rPr lang="ru-RU" sz="1100" dirty="0" err="1">
                <a:solidFill>
                  <a:schemeClr val="tx1"/>
                </a:solidFill>
                <a:hlinkClick r:id="rId12" tooltip="Арістотель"/>
              </a:rPr>
              <a:t>Арістотеля</a:t>
            </a:r>
            <a:r>
              <a:rPr lang="ru-RU" sz="1100" dirty="0">
                <a:solidFill>
                  <a:schemeClr val="tx1"/>
                </a:solidFill>
              </a:rPr>
              <a:t> та </a:t>
            </a:r>
            <a:r>
              <a:rPr lang="ru-RU" sz="1100" dirty="0" err="1">
                <a:solidFill>
                  <a:schemeClr val="tx1"/>
                </a:solidFill>
              </a:rPr>
              <a:t>інших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філософів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давніх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часів</a:t>
            </a:r>
            <a:r>
              <a:rPr lang="ru-RU" sz="110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</a:rPr>
              <a:t>Є </a:t>
            </a:r>
            <a:r>
              <a:rPr lang="ru-RU" sz="1100" dirty="0" err="1">
                <a:solidFill>
                  <a:schemeClr val="tx1"/>
                </a:solidFill>
              </a:rPr>
              <a:t>підстави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стверджувати</a:t>
            </a:r>
            <a:r>
              <a:rPr lang="ru-RU" sz="1100" dirty="0">
                <a:solidFill>
                  <a:schemeClr val="tx1"/>
                </a:solidFill>
              </a:rPr>
              <a:t>, </a:t>
            </a:r>
            <a:r>
              <a:rPr lang="ru-RU" sz="1100" dirty="0" err="1">
                <a:solidFill>
                  <a:schemeClr val="tx1"/>
                </a:solidFill>
              </a:rPr>
              <a:t>що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бібліотека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Софії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Київської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і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книгописна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майстерня</a:t>
            </a:r>
            <a:r>
              <a:rPr lang="ru-RU" sz="1100" dirty="0">
                <a:solidFill>
                  <a:schemeClr val="tx1"/>
                </a:solidFill>
              </a:rPr>
              <a:t>, заклали основу </a:t>
            </a:r>
            <a:r>
              <a:rPr lang="ru-RU" sz="1100" dirty="0" err="1">
                <a:solidFill>
                  <a:schemeClr val="tx1"/>
                </a:solidFill>
              </a:rPr>
              <a:t>бібліотеки</a:t>
            </a:r>
            <a:r>
              <a:rPr lang="ru-RU" sz="1100" dirty="0">
                <a:solidFill>
                  <a:schemeClr val="tx1"/>
                </a:solidFill>
              </a:rPr>
              <a:t> </a:t>
            </a:r>
            <a:r>
              <a:rPr lang="ru-RU" sz="1100" dirty="0" err="1">
                <a:solidFill>
                  <a:schemeClr val="tx1"/>
                </a:solidFill>
                <a:hlinkClick r:id="rId13" tooltip="Києво-Печерська лавра"/>
              </a:rPr>
              <a:t>Києво-Печерського</a:t>
            </a:r>
            <a:r>
              <a:rPr lang="ru-RU" sz="1100" dirty="0">
                <a:solidFill>
                  <a:schemeClr val="tx1"/>
                </a:solidFill>
                <a:hlinkClick r:id="rId13" tooltip="Києво-Печерська лавра"/>
              </a:rPr>
              <a:t> </a:t>
            </a:r>
            <a:r>
              <a:rPr lang="ru-RU" sz="1100" dirty="0" err="1">
                <a:solidFill>
                  <a:schemeClr val="tx1"/>
                </a:solidFill>
                <a:hlinkClick r:id="rId13" tooltip="Києво-Печерська лавра"/>
              </a:rPr>
              <a:t>монастиря</a:t>
            </a:r>
            <a:r>
              <a:rPr lang="ru-RU" sz="1100" dirty="0">
                <a:solidFill>
                  <a:schemeClr val="tx1"/>
                </a:solidFill>
              </a:rPr>
              <a:t>, а </a:t>
            </a:r>
            <a:r>
              <a:rPr lang="ru-RU" sz="1100" dirty="0" err="1">
                <a:solidFill>
                  <a:schemeClr val="tx1"/>
                </a:solidFill>
              </a:rPr>
              <a:t>також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бібліотек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інших</a:t>
            </a:r>
            <a:r>
              <a:rPr lang="ru-RU" sz="1100" dirty="0">
                <a:solidFill>
                  <a:schemeClr val="tx1"/>
                </a:solidFill>
              </a:rPr>
              <a:t> великих </a:t>
            </a:r>
            <a:r>
              <a:rPr lang="ru-RU" sz="1100" dirty="0" err="1">
                <a:solidFill>
                  <a:schemeClr val="tx1"/>
                </a:solidFill>
              </a:rPr>
              <a:t>міст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Київської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Русі</a:t>
            </a:r>
            <a:r>
              <a:rPr lang="ru-RU" sz="1100" dirty="0">
                <a:solidFill>
                  <a:schemeClr val="tx1"/>
                </a:solidFill>
              </a:rPr>
              <a:t>. За </a:t>
            </a:r>
            <a:r>
              <a:rPr lang="ru-RU" sz="1100" dirty="0" err="1">
                <a:solidFill>
                  <a:schemeClr val="tx1"/>
                </a:solidFill>
              </a:rPr>
              <a:t>підрахунками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фахівців</a:t>
            </a:r>
            <a:r>
              <a:rPr lang="ru-RU" sz="1100" dirty="0">
                <a:solidFill>
                  <a:schemeClr val="tx1"/>
                </a:solidFill>
              </a:rPr>
              <a:t>, </a:t>
            </a:r>
            <a:r>
              <a:rPr lang="ru-RU" sz="1100" dirty="0" err="1">
                <a:solidFill>
                  <a:schemeClr val="tx1"/>
                </a:solidFill>
              </a:rPr>
              <a:t>книгозбірня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Софійського</a:t>
            </a:r>
            <a:r>
              <a:rPr lang="ru-RU" sz="1100" dirty="0">
                <a:solidFill>
                  <a:schemeClr val="tx1"/>
                </a:solidFill>
              </a:rPr>
              <a:t> собору </a:t>
            </a:r>
            <a:r>
              <a:rPr lang="ru-RU" sz="1100" dirty="0" err="1">
                <a:solidFill>
                  <a:schemeClr val="tx1"/>
                </a:solidFill>
              </a:rPr>
              <a:t>налічувала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понад</a:t>
            </a:r>
            <a:r>
              <a:rPr lang="ru-RU" sz="1100" dirty="0">
                <a:solidFill>
                  <a:schemeClr val="tx1"/>
                </a:solidFill>
              </a:rPr>
              <a:t> 950 </a:t>
            </a:r>
            <a:r>
              <a:rPr lang="ru-RU" sz="1100" dirty="0" err="1">
                <a:solidFill>
                  <a:schemeClr val="tx1"/>
                </a:solidFill>
              </a:rPr>
              <a:t>томів</a:t>
            </a:r>
            <a:r>
              <a:rPr lang="ru-RU" sz="1100" dirty="0" smtClean="0">
                <a:solidFill>
                  <a:schemeClr val="tx1"/>
                </a:solidFill>
              </a:rPr>
              <a:t>.</a:t>
            </a:r>
            <a:endParaRPr lang="en-US" sz="1100" dirty="0" smtClean="0">
              <a:solidFill>
                <a:schemeClr val="tx1"/>
              </a:solidFill>
            </a:endParaRPr>
          </a:p>
          <a:p>
            <a:pPr algn="just"/>
            <a:r>
              <a:rPr lang="ru-RU" sz="1050" dirty="0" smtClean="0">
                <a:solidFill>
                  <a:schemeClr val="tx1"/>
                </a:solidFill>
              </a:rPr>
              <a:t>З приводу </a:t>
            </a:r>
            <a:r>
              <a:rPr lang="ru-RU" sz="1050" dirty="0" err="1" smtClean="0">
                <a:solidFill>
                  <a:schemeClr val="tx1"/>
                </a:solidFill>
              </a:rPr>
              <a:t>подальшої</a:t>
            </a:r>
            <a:r>
              <a:rPr lang="ru-RU" sz="1050" dirty="0" smtClean="0">
                <a:solidFill>
                  <a:schemeClr val="tx1"/>
                </a:solidFill>
              </a:rPr>
              <a:t> </a:t>
            </a:r>
            <a:r>
              <a:rPr lang="ru-RU" sz="1050" dirty="0" err="1" smtClean="0">
                <a:solidFill>
                  <a:schemeClr val="tx1"/>
                </a:solidFill>
              </a:rPr>
              <a:t>долі</a:t>
            </a:r>
            <a:r>
              <a:rPr lang="ru-RU" sz="1050" dirty="0" smtClean="0">
                <a:solidFill>
                  <a:schemeClr val="tx1"/>
                </a:solidFill>
              </a:rPr>
              <a:t> </a:t>
            </a:r>
            <a:r>
              <a:rPr lang="ru-RU" sz="1050" dirty="0" err="1" smtClean="0">
                <a:solidFill>
                  <a:schemeClr val="tx1"/>
                </a:solidFill>
              </a:rPr>
              <a:t>бібліотеки</a:t>
            </a:r>
            <a:r>
              <a:rPr lang="ru-RU" sz="1050" dirty="0" smtClean="0">
                <a:solidFill>
                  <a:schemeClr val="tx1"/>
                </a:solidFill>
              </a:rPr>
              <a:t> думки </a:t>
            </a:r>
            <a:r>
              <a:rPr lang="ru-RU" sz="1050" dirty="0" err="1" smtClean="0">
                <a:solidFill>
                  <a:schemeClr val="tx1"/>
                </a:solidFill>
              </a:rPr>
              <a:t>дослідників</a:t>
            </a:r>
            <a:r>
              <a:rPr lang="ru-RU" sz="1050" dirty="0" smtClean="0">
                <a:solidFill>
                  <a:schemeClr val="tx1"/>
                </a:solidFill>
              </a:rPr>
              <a:t> </a:t>
            </a:r>
            <a:r>
              <a:rPr lang="ru-RU" sz="1050" dirty="0" err="1" smtClean="0">
                <a:solidFill>
                  <a:schemeClr val="tx1"/>
                </a:solidFill>
              </a:rPr>
              <a:t>розділилися</a:t>
            </a:r>
            <a:r>
              <a:rPr lang="ru-RU" sz="1050" dirty="0" smtClean="0">
                <a:solidFill>
                  <a:schemeClr val="tx1"/>
                </a:solidFill>
              </a:rPr>
              <a:t>. </a:t>
            </a:r>
            <a:r>
              <a:rPr lang="ru-RU" sz="1050" dirty="0" err="1" smtClean="0">
                <a:solidFill>
                  <a:schemeClr val="tx1"/>
                </a:solidFill>
              </a:rPr>
              <a:t>Одні</a:t>
            </a:r>
            <a:r>
              <a:rPr lang="ru-RU" sz="1050" dirty="0" smtClean="0">
                <a:solidFill>
                  <a:schemeClr val="tx1"/>
                </a:solidFill>
              </a:rPr>
              <a:t> </a:t>
            </a:r>
            <a:r>
              <a:rPr lang="ru-RU" sz="1050" dirty="0" err="1" smtClean="0">
                <a:solidFill>
                  <a:schemeClr val="tx1"/>
                </a:solidFill>
              </a:rPr>
              <a:t>вважають</a:t>
            </a:r>
            <a:r>
              <a:rPr lang="ru-RU" sz="1050" dirty="0" smtClean="0">
                <a:solidFill>
                  <a:schemeClr val="tx1"/>
                </a:solidFill>
              </a:rPr>
              <a:t>, </a:t>
            </a:r>
            <a:r>
              <a:rPr lang="ru-RU" sz="1050" dirty="0" err="1" smtClean="0">
                <a:solidFill>
                  <a:schemeClr val="tx1"/>
                </a:solidFill>
              </a:rPr>
              <a:t>що</a:t>
            </a:r>
            <a:r>
              <a:rPr lang="ru-RU" sz="1050" dirty="0" smtClean="0">
                <a:solidFill>
                  <a:schemeClr val="tx1"/>
                </a:solidFill>
              </a:rPr>
              <a:t> </a:t>
            </a:r>
            <a:r>
              <a:rPr lang="ru-RU" sz="1050" dirty="0" err="1" smtClean="0">
                <a:solidFill>
                  <a:schemeClr val="tx1"/>
                </a:solidFill>
              </a:rPr>
              <a:t>частина</a:t>
            </a:r>
            <a:r>
              <a:rPr lang="ru-RU" sz="1050" dirty="0" smtClean="0">
                <a:solidFill>
                  <a:schemeClr val="tx1"/>
                </a:solidFill>
              </a:rPr>
              <a:t> </a:t>
            </a:r>
            <a:r>
              <a:rPr lang="ru-RU" sz="1050" dirty="0" err="1" smtClean="0">
                <a:solidFill>
                  <a:schemeClr val="tx1"/>
                </a:solidFill>
              </a:rPr>
              <a:t>її</a:t>
            </a:r>
            <a:r>
              <a:rPr lang="ru-RU" sz="1050" dirty="0" smtClean="0">
                <a:solidFill>
                  <a:schemeClr val="tx1"/>
                </a:solidFill>
              </a:rPr>
              <a:t> книг </a:t>
            </a:r>
            <a:r>
              <a:rPr lang="ru-RU" sz="1050" dirty="0" err="1" smtClean="0">
                <a:solidFill>
                  <a:schemeClr val="tx1"/>
                </a:solidFill>
              </a:rPr>
              <a:t>напередодні</a:t>
            </a:r>
            <a:r>
              <a:rPr lang="ru-RU" sz="1050" dirty="0" smtClean="0">
                <a:solidFill>
                  <a:schemeClr val="tx1"/>
                </a:solidFill>
              </a:rPr>
              <a:t> </a:t>
            </a:r>
            <a:r>
              <a:rPr lang="ru-RU" sz="1050" dirty="0" err="1" smtClean="0">
                <a:solidFill>
                  <a:schemeClr val="tx1"/>
                </a:solidFill>
              </a:rPr>
              <a:t>монголо-татарської</a:t>
            </a:r>
            <a:r>
              <a:rPr lang="ru-RU" sz="1050" dirty="0" smtClean="0">
                <a:solidFill>
                  <a:schemeClr val="tx1"/>
                </a:solidFill>
              </a:rPr>
              <a:t> навали </a:t>
            </a:r>
            <a:r>
              <a:rPr lang="ru-RU" sz="1050" dirty="0" err="1" smtClean="0">
                <a:solidFill>
                  <a:schemeClr val="tx1"/>
                </a:solidFill>
              </a:rPr>
              <a:t>розійшлася</a:t>
            </a:r>
            <a:r>
              <a:rPr lang="ru-RU" sz="1050" dirty="0" smtClean="0">
                <a:solidFill>
                  <a:schemeClr val="tx1"/>
                </a:solidFill>
              </a:rPr>
              <a:t> по </a:t>
            </a:r>
            <a:r>
              <a:rPr lang="ru-RU" sz="1050" dirty="0" err="1" smtClean="0">
                <a:solidFill>
                  <a:schemeClr val="tx1"/>
                </a:solidFill>
              </a:rPr>
              <a:t>бібліотеках</a:t>
            </a:r>
            <a:r>
              <a:rPr lang="ru-RU" sz="1050" dirty="0" smtClean="0">
                <a:solidFill>
                  <a:schemeClr val="tx1"/>
                </a:solidFill>
              </a:rPr>
              <a:t> </a:t>
            </a:r>
            <a:r>
              <a:rPr lang="ru-RU" sz="1050" dirty="0" err="1" smtClean="0">
                <a:solidFill>
                  <a:schemeClr val="tx1"/>
                </a:solidFill>
              </a:rPr>
              <a:t>різних</a:t>
            </a:r>
            <a:r>
              <a:rPr lang="ru-RU" sz="1050" dirty="0" smtClean="0">
                <a:solidFill>
                  <a:schemeClr val="tx1"/>
                </a:solidFill>
              </a:rPr>
              <a:t> </a:t>
            </a:r>
            <a:r>
              <a:rPr lang="ru-RU" sz="1050" dirty="0" err="1" smtClean="0">
                <a:solidFill>
                  <a:schemeClr val="tx1"/>
                </a:solidFill>
              </a:rPr>
              <a:t>соборів</a:t>
            </a:r>
            <a:r>
              <a:rPr lang="ru-RU" sz="1050" dirty="0" smtClean="0">
                <a:solidFill>
                  <a:schemeClr val="tx1"/>
                </a:solidFill>
              </a:rPr>
              <a:t> </a:t>
            </a:r>
            <a:r>
              <a:rPr lang="ru-RU" sz="1050" dirty="0" err="1" smtClean="0">
                <a:solidFill>
                  <a:schemeClr val="tx1"/>
                </a:solidFill>
              </a:rPr>
              <a:t>і</a:t>
            </a:r>
            <a:r>
              <a:rPr lang="ru-RU" sz="1050" dirty="0" smtClean="0">
                <a:solidFill>
                  <a:schemeClr val="tx1"/>
                </a:solidFill>
              </a:rPr>
              <a:t> </a:t>
            </a:r>
            <a:r>
              <a:rPr lang="ru-RU" sz="1050" dirty="0" err="1" smtClean="0">
                <a:solidFill>
                  <a:schemeClr val="tx1"/>
                </a:solidFill>
              </a:rPr>
              <a:t>монастирів</a:t>
            </a:r>
            <a:r>
              <a:rPr lang="ru-RU" sz="1050" dirty="0" smtClean="0">
                <a:solidFill>
                  <a:schemeClr val="tx1"/>
                </a:solidFill>
              </a:rPr>
              <a:t>, а </a:t>
            </a:r>
            <a:r>
              <a:rPr lang="ru-RU" sz="1050" dirty="0" err="1" smtClean="0">
                <a:solidFill>
                  <a:schemeClr val="tx1"/>
                </a:solidFill>
              </a:rPr>
              <a:t>решта</a:t>
            </a:r>
            <a:r>
              <a:rPr lang="ru-RU" sz="1050" dirty="0" smtClean="0">
                <a:solidFill>
                  <a:schemeClr val="tx1"/>
                </a:solidFill>
              </a:rPr>
              <a:t> </a:t>
            </a:r>
            <a:r>
              <a:rPr lang="ru-RU" sz="1050" dirty="0" err="1" smtClean="0">
                <a:solidFill>
                  <a:schemeClr val="tx1"/>
                </a:solidFill>
              </a:rPr>
              <a:t>загинула</a:t>
            </a:r>
            <a:r>
              <a:rPr lang="ru-RU" sz="1050" dirty="0" smtClean="0">
                <a:solidFill>
                  <a:schemeClr val="tx1"/>
                </a:solidFill>
              </a:rPr>
              <a:t> 1240 року при </a:t>
            </a:r>
            <a:r>
              <a:rPr lang="ru-RU" sz="1050" dirty="0" err="1" smtClean="0">
                <a:solidFill>
                  <a:schemeClr val="tx1"/>
                </a:solidFill>
              </a:rPr>
              <a:t>спаленні</a:t>
            </a:r>
            <a:r>
              <a:rPr lang="ru-RU" sz="1050" dirty="0" smtClean="0">
                <a:solidFill>
                  <a:schemeClr val="tx1"/>
                </a:solidFill>
              </a:rPr>
              <a:t> </a:t>
            </a:r>
            <a:r>
              <a:rPr lang="ru-RU" sz="1050" dirty="0" err="1" smtClean="0">
                <a:solidFill>
                  <a:schemeClr val="tx1"/>
                </a:solidFill>
              </a:rPr>
              <a:t>Києва</a:t>
            </a:r>
            <a:r>
              <a:rPr lang="ru-RU" sz="1050" dirty="0" smtClean="0">
                <a:solidFill>
                  <a:schemeClr val="tx1"/>
                </a:solidFill>
              </a:rPr>
              <a:t>. </a:t>
            </a:r>
            <a:r>
              <a:rPr lang="ru-RU" sz="1050" dirty="0" err="1" smtClean="0">
                <a:solidFill>
                  <a:schemeClr val="tx1"/>
                </a:solidFill>
              </a:rPr>
              <a:t>Інші</a:t>
            </a:r>
            <a:r>
              <a:rPr lang="ru-RU" sz="1050" dirty="0" smtClean="0">
                <a:solidFill>
                  <a:schemeClr val="tx1"/>
                </a:solidFill>
              </a:rPr>
              <a:t> </a:t>
            </a:r>
            <a:r>
              <a:rPr lang="ru-RU" sz="1050" dirty="0" err="1" smtClean="0">
                <a:solidFill>
                  <a:schemeClr val="tx1"/>
                </a:solidFill>
              </a:rPr>
              <a:t>сподіваються</a:t>
            </a:r>
            <a:r>
              <a:rPr lang="ru-RU" sz="1050" dirty="0" smtClean="0">
                <a:solidFill>
                  <a:schemeClr val="tx1"/>
                </a:solidFill>
              </a:rPr>
              <a:t>, </a:t>
            </a:r>
            <a:r>
              <a:rPr lang="ru-RU" sz="1050" dirty="0" err="1" smtClean="0">
                <a:solidFill>
                  <a:schemeClr val="tx1"/>
                </a:solidFill>
              </a:rPr>
              <a:t>що</a:t>
            </a:r>
            <a:r>
              <a:rPr lang="ru-RU" sz="1050" dirty="0" smtClean="0">
                <a:solidFill>
                  <a:schemeClr val="tx1"/>
                </a:solidFill>
              </a:rPr>
              <a:t> книги </a:t>
            </a:r>
            <a:r>
              <a:rPr lang="ru-RU" sz="1050" dirty="0" err="1" smtClean="0">
                <a:solidFill>
                  <a:schemeClr val="tx1"/>
                </a:solidFill>
              </a:rPr>
              <a:t>вдалося</a:t>
            </a:r>
            <a:r>
              <a:rPr lang="ru-RU" sz="1050" dirty="0" smtClean="0">
                <a:solidFill>
                  <a:schemeClr val="tx1"/>
                </a:solidFill>
              </a:rPr>
              <a:t> </a:t>
            </a:r>
            <a:r>
              <a:rPr lang="ru-RU" sz="1050" dirty="0" err="1" smtClean="0">
                <a:solidFill>
                  <a:schemeClr val="tx1"/>
                </a:solidFill>
              </a:rPr>
              <a:t>сховати</a:t>
            </a:r>
            <a:r>
              <a:rPr lang="ru-RU" sz="1050" dirty="0" smtClean="0">
                <a:solidFill>
                  <a:schemeClr val="tx1"/>
                </a:solidFill>
              </a:rPr>
              <a:t> </a:t>
            </a:r>
            <a:r>
              <a:rPr lang="ru-RU" sz="1050" dirty="0" err="1" smtClean="0">
                <a:solidFill>
                  <a:schemeClr val="tx1"/>
                </a:solidFill>
              </a:rPr>
              <a:t>десь</a:t>
            </a:r>
            <a:r>
              <a:rPr lang="ru-RU" sz="1050" dirty="0" smtClean="0">
                <a:solidFill>
                  <a:schemeClr val="tx1"/>
                </a:solidFill>
              </a:rPr>
              <a:t> у </a:t>
            </a:r>
            <a:r>
              <a:rPr lang="ru-RU" sz="1050" dirty="0" err="1" smtClean="0">
                <a:solidFill>
                  <a:schemeClr val="tx1"/>
                </a:solidFill>
              </a:rPr>
              <a:t>київських</a:t>
            </a:r>
            <a:r>
              <a:rPr lang="ru-RU" sz="1050" dirty="0" smtClean="0">
                <a:solidFill>
                  <a:schemeClr val="tx1"/>
                </a:solidFill>
              </a:rPr>
              <a:t>, а то </a:t>
            </a:r>
            <a:r>
              <a:rPr lang="ru-RU" sz="1050" dirty="0" err="1" smtClean="0">
                <a:solidFill>
                  <a:schemeClr val="tx1"/>
                </a:solidFill>
              </a:rPr>
              <a:t>навіть</a:t>
            </a:r>
            <a:r>
              <a:rPr lang="ru-RU" sz="1050" dirty="0" smtClean="0">
                <a:solidFill>
                  <a:schemeClr val="tx1"/>
                </a:solidFill>
              </a:rPr>
              <a:t> </a:t>
            </a:r>
            <a:r>
              <a:rPr lang="ru-RU" sz="1050" dirty="0" err="1" smtClean="0">
                <a:solidFill>
                  <a:schemeClr val="tx1"/>
                </a:solidFill>
              </a:rPr>
              <a:t>і</a:t>
            </a:r>
            <a:r>
              <a:rPr lang="ru-RU" sz="1050" dirty="0" smtClean="0">
                <a:solidFill>
                  <a:schemeClr val="tx1"/>
                </a:solidFill>
              </a:rPr>
              <a:t> </a:t>
            </a:r>
            <a:r>
              <a:rPr lang="ru-RU" sz="1050" dirty="0" err="1" smtClean="0">
                <a:solidFill>
                  <a:schemeClr val="tx1"/>
                </a:solidFill>
              </a:rPr>
              <a:t>прикиївських</a:t>
            </a:r>
            <a:r>
              <a:rPr lang="ru-RU" sz="1050" dirty="0" smtClean="0">
                <a:solidFill>
                  <a:schemeClr val="tx1"/>
                </a:solidFill>
              </a:rPr>
              <a:t> </a:t>
            </a:r>
            <a:r>
              <a:rPr lang="ru-RU" sz="1050" dirty="0" err="1" smtClean="0">
                <a:solidFill>
                  <a:schemeClr val="tx1"/>
                </a:solidFill>
              </a:rPr>
              <a:t>підземеллях</a:t>
            </a:r>
            <a:r>
              <a:rPr lang="ru-RU" sz="1050" dirty="0" smtClean="0">
                <a:solidFill>
                  <a:schemeClr val="tx1"/>
                </a:solidFill>
              </a:rPr>
              <a:t>. На думку </a:t>
            </a:r>
            <a:r>
              <a:rPr lang="ru-RU" sz="1050" dirty="0" err="1" smtClean="0">
                <a:solidFill>
                  <a:schemeClr val="tx1"/>
                </a:solidFill>
              </a:rPr>
              <a:t>відомого</a:t>
            </a:r>
            <a:r>
              <a:rPr lang="ru-RU" sz="1050" dirty="0" smtClean="0">
                <a:solidFill>
                  <a:schemeClr val="tx1"/>
                </a:solidFill>
              </a:rPr>
              <a:t> </a:t>
            </a:r>
            <a:r>
              <a:rPr lang="ru-RU" sz="1050" dirty="0" err="1" smtClean="0">
                <a:solidFill>
                  <a:schemeClr val="tx1"/>
                </a:solidFill>
              </a:rPr>
              <a:t>російського</a:t>
            </a:r>
            <a:r>
              <a:rPr lang="ru-RU" sz="1050" dirty="0" smtClean="0">
                <a:solidFill>
                  <a:schemeClr val="tx1"/>
                </a:solidFill>
              </a:rPr>
              <a:t> </a:t>
            </a:r>
            <a:r>
              <a:rPr lang="ru-RU" sz="1050" dirty="0" err="1" smtClean="0">
                <a:solidFill>
                  <a:schemeClr val="tx1"/>
                </a:solidFill>
              </a:rPr>
              <a:t>дослідника-книгознавця</a:t>
            </a:r>
            <a:r>
              <a:rPr lang="ru-RU" sz="1050" dirty="0" smtClean="0">
                <a:solidFill>
                  <a:schemeClr val="tx1"/>
                </a:solidFill>
              </a:rPr>
              <a:t> </a:t>
            </a:r>
            <a:r>
              <a:rPr lang="ru-RU" sz="1050" dirty="0" smtClean="0">
                <a:solidFill>
                  <a:schemeClr val="bg1"/>
                </a:solidFill>
              </a:rPr>
              <a:t>М. Розова, </a:t>
            </a:r>
            <a:r>
              <a:rPr lang="ru-RU" sz="1050" dirty="0" err="1" smtClean="0">
                <a:solidFill>
                  <a:schemeClr val="bg1"/>
                </a:solidFill>
              </a:rPr>
              <a:t>сліди</a:t>
            </a:r>
            <a:r>
              <a:rPr lang="ru-RU" sz="1050" dirty="0" smtClean="0">
                <a:solidFill>
                  <a:schemeClr val="bg1"/>
                </a:solidFill>
              </a:rPr>
              <a:t> </a:t>
            </a:r>
            <a:r>
              <a:rPr lang="ru-RU" sz="1050" dirty="0" err="1" smtClean="0">
                <a:solidFill>
                  <a:schemeClr val="bg1"/>
                </a:solidFill>
              </a:rPr>
              <a:t>бібліотеки</a:t>
            </a:r>
            <a:r>
              <a:rPr lang="ru-RU" sz="1050" dirty="0" smtClean="0">
                <a:solidFill>
                  <a:schemeClr val="bg1"/>
                </a:solidFill>
              </a:rPr>
              <a:t> Ярослава треба </a:t>
            </a:r>
            <a:r>
              <a:rPr lang="ru-RU" sz="1050" dirty="0" err="1" smtClean="0">
                <a:solidFill>
                  <a:schemeClr val="bg1"/>
                </a:solidFill>
              </a:rPr>
              <a:t>шукати</a:t>
            </a:r>
            <a:r>
              <a:rPr lang="ru-RU" sz="1050" dirty="0" smtClean="0">
                <a:solidFill>
                  <a:schemeClr val="bg1"/>
                </a:solidFill>
              </a:rPr>
              <a:t> в «</a:t>
            </a:r>
            <a:r>
              <a:rPr lang="ru-RU" sz="1050" dirty="0" err="1" smtClean="0">
                <a:solidFill>
                  <a:schemeClr val="bg1"/>
                </a:solidFill>
              </a:rPr>
              <a:t>Ізборніку</a:t>
            </a:r>
            <a:r>
              <a:rPr lang="ru-RU" sz="1050" dirty="0" smtClean="0">
                <a:solidFill>
                  <a:schemeClr val="bg1"/>
                </a:solidFill>
              </a:rPr>
              <a:t> Святослава», а </a:t>
            </a:r>
            <a:r>
              <a:rPr lang="ru-RU" sz="1050" dirty="0" err="1" smtClean="0">
                <a:solidFill>
                  <a:schemeClr val="bg1"/>
                </a:solidFill>
              </a:rPr>
              <a:t>також</a:t>
            </a:r>
            <a:r>
              <a:rPr lang="ru-RU" sz="1050" dirty="0" smtClean="0">
                <a:solidFill>
                  <a:schemeClr val="bg1"/>
                </a:solidFill>
              </a:rPr>
              <a:t> у 20 </a:t>
            </a:r>
            <a:r>
              <a:rPr lang="ru-RU" sz="1050" dirty="0" err="1" smtClean="0">
                <a:solidFill>
                  <a:schemeClr val="bg1"/>
                </a:solidFill>
              </a:rPr>
              <a:t>інших</a:t>
            </a:r>
            <a:r>
              <a:rPr lang="ru-RU" sz="1050" dirty="0" smtClean="0">
                <a:solidFill>
                  <a:schemeClr val="bg1"/>
                </a:solidFill>
              </a:rPr>
              <a:t> </a:t>
            </a:r>
            <a:r>
              <a:rPr lang="ru-RU" sz="1050" dirty="0" err="1" smtClean="0">
                <a:solidFill>
                  <a:schemeClr val="bg1"/>
                </a:solidFill>
              </a:rPr>
              <a:t>давньоруських</a:t>
            </a:r>
            <a:r>
              <a:rPr lang="ru-RU" sz="1050" dirty="0" smtClean="0">
                <a:solidFill>
                  <a:schemeClr val="bg1"/>
                </a:solidFill>
              </a:rPr>
              <a:t> </a:t>
            </a:r>
            <a:r>
              <a:rPr lang="ru-RU" sz="1050" dirty="0" err="1" smtClean="0">
                <a:solidFill>
                  <a:schemeClr val="bg1"/>
                </a:solidFill>
              </a:rPr>
              <a:t>рукописах</a:t>
            </a:r>
            <a:r>
              <a:rPr lang="ru-RU" sz="1050" dirty="0" smtClean="0">
                <a:solidFill>
                  <a:schemeClr val="bg1"/>
                </a:solidFill>
              </a:rPr>
              <a:t>, </a:t>
            </a:r>
            <a:r>
              <a:rPr lang="ru-RU" sz="1050" dirty="0" err="1" smtClean="0">
                <a:solidFill>
                  <a:schemeClr val="bg1"/>
                </a:solidFill>
              </a:rPr>
              <a:t>які</a:t>
            </a:r>
            <a:r>
              <a:rPr lang="ru-RU" sz="1050" dirty="0" smtClean="0">
                <a:solidFill>
                  <a:schemeClr val="bg1"/>
                </a:solidFill>
              </a:rPr>
              <a:t> </a:t>
            </a:r>
            <a:r>
              <a:rPr lang="ru-RU" sz="1050" dirty="0" err="1" smtClean="0">
                <a:solidFill>
                  <a:schemeClr val="bg1"/>
                </a:solidFill>
              </a:rPr>
              <a:t>зберігаються</a:t>
            </a:r>
            <a:r>
              <a:rPr lang="ru-RU" sz="1050" dirty="0" smtClean="0">
                <a:solidFill>
                  <a:schemeClr val="bg1"/>
                </a:solidFill>
              </a:rPr>
              <a:t> в </a:t>
            </a:r>
            <a:r>
              <a:rPr lang="ru-RU" sz="1050" dirty="0" err="1" smtClean="0">
                <a:solidFill>
                  <a:schemeClr val="bg1"/>
                </a:solidFill>
              </a:rPr>
              <a:t>Санкт-Петербурзі</a:t>
            </a:r>
            <a:r>
              <a:rPr lang="ru-RU" sz="1050" dirty="0" smtClean="0">
                <a:solidFill>
                  <a:schemeClr val="bg1"/>
                </a:solidFill>
              </a:rPr>
              <a:t> </a:t>
            </a:r>
            <a:r>
              <a:rPr lang="ru-RU" sz="1050" dirty="0" err="1" smtClean="0">
                <a:solidFill>
                  <a:schemeClr val="bg1"/>
                </a:solidFill>
              </a:rPr>
              <a:t>в</a:t>
            </a:r>
            <a:r>
              <a:rPr lang="ru-RU" sz="1050" dirty="0" smtClean="0">
                <a:solidFill>
                  <a:schemeClr val="bg1"/>
                </a:solidFill>
              </a:rPr>
              <a:t> </a:t>
            </a:r>
            <a:r>
              <a:rPr lang="ru-RU" sz="1050" dirty="0" err="1" smtClean="0">
                <a:solidFill>
                  <a:schemeClr val="bg1"/>
                </a:solidFill>
                <a:hlinkClick r:id="rId14" tooltip="Російська національна бібліотека імені Салтикова-Щедріна"/>
              </a:rPr>
              <a:t>Російській</a:t>
            </a:r>
            <a:r>
              <a:rPr lang="ru-RU" sz="1050" dirty="0" smtClean="0">
                <a:solidFill>
                  <a:schemeClr val="bg1"/>
                </a:solidFill>
                <a:hlinkClick r:id="rId14" tooltip="Російська національна бібліотека імені Салтикова-Щедріна"/>
              </a:rPr>
              <a:t> </a:t>
            </a:r>
            <a:r>
              <a:rPr lang="ru-RU" sz="1050" dirty="0" err="1" smtClean="0">
                <a:solidFill>
                  <a:schemeClr val="bg1"/>
                </a:solidFill>
                <a:hlinkClick r:id="rId14" tooltip="Російська національна бібліотека імені Салтикова-Щедріна"/>
              </a:rPr>
              <a:t>національній</a:t>
            </a:r>
            <a:r>
              <a:rPr lang="ru-RU" sz="1050" dirty="0" smtClean="0">
                <a:solidFill>
                  <a:schemeClr val="bg1"/>
                </a:solidFill>
                <a:hlinkClick r:id="rId14" tooltip="Російська національна бібліотека імені Салтикова-Щедріна"/>
              </a:rPr>
              <a:t> </a:t>
            </a:r>
            <a:r>
              <a:rPr lang="ru-RU" sz="1050" dirty="0" err="1" smtClean="0">
                <a:solidFill>
                  <a:schemeClr val="bg1"/>
                </a:solidFill>
                <a:hlinkClick r:id="rId14" tooltip="Російська національна бібліотека імені Салтикова-Щедріна"/>
              </a:rPr>
              <a:t>бібліотеці</a:t>
            </a:r>
            <a:r>
              <a:rPr lang="ru-RU" sz="1050" dirty="0" smtClean="0">
                <a:solidFill>
                  <a:schemeClr val="bg1"/>
                </a:solidFill>
                <a:hlinkClick r:id="rId14" tooltip="Російська національна бібліотека імені Салтикова-Щедріна"/>
              </a:rPr>
              <a:t> </a:t>
            </a:r>
            <a:r>
              <a:rPr lang="ru-RU" sz="1050" dirty="0" err="1" smtClean="0">
                <a:solidFill>
                  <a:schemeClr val="bg1"/>
                </a:solidFill>
                <a:hlinkClick r:id="rId14" tooltip="Російська національна бібліотека імені Салтикова-Щедріна"/>
              </a:rPr>
              <a:t>ім</a:t>
            </a:r>
            <a:r>
              <a:rPr lang="ru-RU" sz="1050" dirty="0" smtClean="0">
                <a:solidFill>
                  <a:schemeClr val="bg1"/>
                </a:solidFill>
                <a:hlinkClick r:id="rId14" tooltip="Російська національна бібліотека імені Салтикова-Щедріна"/>
              </a:rPr>
              <a:t>. </a:t>
            </a:r>
            <a:r>
              <a:rPr lang="ru-RU" sz="1050" dirty="0" err="1" smtClean="0">
                <a:solidFill>
                  <a:schemeClr val="bg1"/>
                </a:solidFill>
                <a:hlinkClick r:id="rId14" tooltip="Російська національна бібліотека імені Салтикова-Щедріна"/>
              </a:rPr>
              <a:t>Салтикова-Щедріна</a:t>
            </a:r>
            <a:r>
              <a:rPr lang="ru-RU" sz="1050" dirty="0" smtClean="0">
                <a:solidFill>
                  <a:schemeClr val="bg1"/>
                </a:solidFill>
              </a:rPr>
              <a:t>. </a:t>
            </a:r>
            <a:r>
              <a:rPr lang="ru-RU" sz="1050" dirty="0" err="1" smtClean="0">
                <a:solidFill>
                  <a:schemeClr val="bg1"/>
                </a:solidFill>
              </a:rPr>
              <a:t>Можливо</a:t>
            </a:r>
            <a:r>
              <a:rPr lang="ru-RU" sz="1050" dirty="0" smtClean="0">
                <a:solidFill>
                  <a:schemeClr val="bg1"/>
                </a:solidFill>
              </a:rPr>
              <a:t>, </a:t>
            </a:r>
            <a:r>
              <a:rPr lang="ru-RU" sz="1050" dirty="0" err="1" smtClean="0">
                <a:solidFill>
                  <a:schemeClr val="bg1"/>
                </a:solidFill>
              </a:rPr>
              <a:t>якісь</a:t>
            </a:r>
            <a:r>
              <a:rPr lang="ru-RU" sz="1050" dirty="0" smtClean="0">
                <a:solidFill>
                  <a:schemeClr val="bg1"/>
                </a:solidFill>
              </a:rPr>
              <a:t> книжки </a:t>
            </a:r>
            <a:r>
              <a:rPr lang="ru-RU" sz="1050" dirty="0" err="1" smtClean="0">
                <a:solidFill>
                  <a:schemeClr val="bg1"/>
                </a:solidFill>
              </a:rPr>
              <a:t>із</a:t>
            </a:r>
            <a:r>
              <a:rPr lang="ru-RU" sz="1050" dirty="0" smtClean="0">
                <a:solidFill>
                  <a:schemeClr val="bg1"/>
                </a:solidFill>
              </a:rPr>
              <a:t> </a:t>
            </a:r>
            <a:r>
              <a:rPr lang="ru-RU" sz="1050" dirty="0" err="1" smtClean="0">
                <a:solidFill>
                  <a:schemeClr val="bg1"/>
                </a:solidFill>
              </a:rPr>
              <a:t>Софії</a:t>
            </a:r>
            <a:r>
              <a:rPr lang="ru-RU" sz="1050" dirty="0" smtClean="0">
                <a:solidFill>
                  <a:schemeClr val="bg1"/>
                </a:solidFill>
              </a:rPr>
              <a:t> </a:t>
            </a:r>
            <a:r>
              <a:rPr lang="ru-RU" sz="1050" dirty="0" err="1" smtClean="0">
                <a:solidFill>
                  <a:schemeClr val="bg1"/>
                </a:solidFill>
              </a:rPr>
              <a:t>були</a:t>
            </a:r>
            <a:r>
              <a:rPr lang="ru-RU" sz="1050" dirty="0" smtClean="0">
                <a:solidFill>
                  <a:schemeClr val="bg1"/>
                </a:solidFill>
              </a:rPr>
              <a:t> </a:t>
            </a:r>
            <a:r>
              <a:rPr lang="ru-RU" sz="1050" dirty="0" err="1" smtClean="0">
                <a:solidFill>
                  <a:schemeClr val="bg1"/>
                </a:solidFill>
              </a:rPr>
              <a:t>переміщені</a:t>
            </a:r>
            <a:r>
              <a:rPr lang="ru-RU" sz="1050" dirty="0" smtClean="0">
                <a:solidFill>
                  <a:schemeClr val="bg1"/>
                </a:solidFill>
              </a:rPr>
              <a:t> в </a:t>
            </a:r>
            <a:r>
              <a:rPr lang="ru-RU" sz="1050" dirty="0" err="1" smtClean="0">
                <a:solidFill>
                  <a:schemeClr val="bg1"/>
                </a:solidFill>
              </a:rPr>
              <a:t>Києво-Печерський</a:t>
            </a:r>
            <a:r>
              <a:rPr lang="ru-RU" sz="1050" dirty="0" smtClean="0">
                <a:solidFill>
                  <a:schemeClr val="bg1"/>
                </a:solidFill>
              </a:rPr>
              <a:t> </a:t>
            </a:r>
            <a:r>
              <a:rPr lang="ru-RU" sz="1050" dirty="0" err="1" smtClean="0">
                <a:solidFill>
                  <a:schemeClr val="bg1"/>
                </a:solidFill>
              </a:rPr>
              <a:t>монастир</a:t>
            </a:r>
            <a:r>
              <a:rPr lang="ru-RU" sz="1050" dirty="0" smtClean="0">
                <a:solidFill>
                  <a:schemeClr val="bg1"/>
                </a:solidFill>
              </a:rPr>
              <a:t>. </a:t>
            </a:r>
            <a:r>
              <a:rPr lang="ru-RU" sz="1050" dirty="0" err="1" smtClean="0">
                <a:solidFill>
                  <a:schemeClr val="bg1"/>
                </a:solidFill>
                <a:hlinkClick r:id="rId15" tooltip="Павло Алеппський"/>
              </a:rPr>
              <a:t>Павло</a:t>
            </a:r>
            <a:r>
              <a:rPr lang="ru-RU" sz="1050" dirty="0" smtClean="0">
                <a:solidFill>
                  <a:schemeClr val="bg1"/>
                </a:solidFill>
                <a:hlinkClick r:id="rId15" tooltip="Павло Алеппський"/>
              </a:rPr>
              <a:t> </a:t>
            </a:r>
            <a:r>
              <a:rPr lang="ru-RU" sz="1050" dirty="0" err="1" smtClean="0">
                <a:solidFill>
                  <a:schemeClr val="bg1"/>
                </a:solidFill>
                <a:hlinkClick r:id="rId15" tooltip="Павло Алеппський"/>
              </a:rPr>
              <a:t>Алеппський</a:t>
            </a:r>
            <a:r>
              <a:rPr lang="ru-RU" sz="1050" dirty="0" smtClean="0">
                <a:solidFill>
                  <a:schemeClr val="bg1"/>
                </a:solidFill>
              </a:rPr>
              <a:t> 1653 року писав, </a:t>
            </a:r>
            <a:r>
              <a:rPr lang="ru-RU" sz="1050" dirty="0" err="1" smtClean="0">
                <a:solidFill>
                  <a:schemeClr val="bg1"/>
                </a:solidFill>
              </a:rPr>
              <a:t>що</a:t>
            </a:r>
            <a:r>
              <a:rPr lang="ru-RU" sz="1050" dirty="0" smtClean="0">
                <a:solidFill>
                  <a:schemeClr val="bg1"/>
                </a:solidFill>
              </a:rPr>
              <a:t> в </a:t>
            </a:r>
            <a:r>
              <a:rPr lang="ru-RU" sz="1050" dirty="0" err="1" smtClean="0">
                <a:solidFill>
                  <a:schemeClr val="bg1"/>
                </a:solidFill>
              </a:rPr>
              <a:t>Києво-Печерському</a:t>
            </a:r>
            <a:r>
              <a:rPr lang="ru-RU" sz="1050" dirty="0" smtClean="0">
                <a:solidFill>
                  <a:schemeClr val="bg1"/>
                </a:solidFill>
              </a:rPr>
              <a:t> </a:t>
            </a:r>
            <a:r>
              <a:rPr lang="ru-RU" sz="1050" dirty="0" err="1" smtClean="0">
                <a:solidFill>
                  <a:schemeClr val="bg1"/>
                </a:solidFill>
              </a:rPr>
              <a:t>монастирі</a:t>
            </a:r>
            <a:r>
              <a:rPr lang="ru-RU" sz="1050" dirty="0" smtClean="0">
                <a:solidFill>
                  <a:schemeClr val="bg1"/>
                </a:solidFill>
              </a:rPr>
              <a:t> </a:t>
            </a:r>
            <a:r>
              <a:rPr lang="ru-RU" sz="1050" dirty="0" err="1" smtClean="0">
                <a:solidFill>
                  <a:schemeClr val="bg1"/>
                </a:solidFill>
              </a:rPr>
              <a:t>є</a:t>
            </a:r>
            <a:r>
              <a:rPr lang="ru-RU" sz="1050" dirty="0" smtClean="0">
                <a:solidFill>
                  <a:schemeClr val="bg1"/>
                </a:solidFill>
              </a:rPr>
              <a:t> </a:t>
            </a:r>
            <a:r>
              <a:rPr lang="ru-RU" sz="1050" dirty="0" err="1" smtClean="0">
                <a:solidFill>
                  <a:schemeClr val="bg1"/>
                </a:solidFill>
              </a:rPr>
              <a:t>прекрасне</a:t>
            </a:r>
            <a:r>
              <a:rPr lang="ru-RU" sz="1050" dirty="0" smtClean="0">
                <a:solidFill>
                  <a:schemeClr val="bg1"/>
                </a:solidFill>
              </a:rPr>
              <a:t> </a:t>
            </a:r>
            <a:r>
              <a:rPr lang="ru-RU" sz="1050" dirty="0" err="1" smtClean="0">
                <a:solidFill>
                  <a:schemeClr val="bg1"/>
                </a:solidFill>
              </a:rPr>
              <a:t>книгосховище</a:t>
            </a:r>
            <a:r>
              <a:rPr lang="ru-RU" sz="1050" dirty="0" smtClean="0">
                <a:solidFill>
                  <a:schemeClr val="bg1"/>
                </a:solidFill>
              </a:rPr>
              <a:t> </a:t>
            </a:r>
            <a:r>
              <a:rPr lang="ru-RU" sz="1050" dirty="0" err="1" smtClean="0">
                <a:solidFill>
                  <a:schemeClr val="bg1"/>
                </a:solidFill>
              </a:rPr>
              <a:t>з</a:t>
            </a:r>
            <a:r>
              <a:rPr lang="ru-RU" sz="1050" dirty="0" smtClean="0">
                <a:solidFill>
                  <a:schemeClr val="bg1"/>
                </a:solidFill>
              </a:rPr>
              <a:t> </a:t>
            </a:r>
            <a:r>
              <a:rPr lang="ru-RU" sz="1050" dirty="0" err="1" smtClean="0">
                <a:solidFill>
                  <a:schemeClr val="bg1"/>
                </a:solidFill>
              </a:rPr>
              <a:t>безліччю</a:t>
            </a:r>
            <a:r>
              <a:rPr lang="ru-RU" sz="1050" dirty="0" smtClean="0">
                <a:solidFill>
                  <a:schemeClr val="bg1"/>
                </a:solidFill>
              </a:rPr>
              <a:t> дорогих книг, у тому </a:t>
            </a:r>
            <a:r>
              <a:rPr lang="ru-RU" sz="1050" dirty="0" err="1" smtClean="0">
                <a:solidFill>
                  <a:schemeClr val="bg1"/>
                </a:solidFill>
              </a:rPr>
              <a:t>числі</a:t>
            </a:r>
            <a:r>
              <a:rPr lang="ru-RU" sz="1050" dirty="0" smtClean="0">
                <a:solidFill>
                  <a:schemeClr val="bg1"/>
                </a:solidFill>
              </a:rPr>
              <a:t> </a:t>
            </a:r>
            <a:r>
              <a:rPr lang="ru-RU" sz="1050" dirty="0" err="1" smtClean="0">
                <a:solidFill>
                  <a:schemeClr val="bg1"/>
                </a:solidFill>
              </a:rPr>
              <a:t>й</a:t>
            </a:r>
            <a:r>
              <a:rPr lang="ru-RU" sz="1050" dirty="0" smtClean="0">
                <a:solidFill>
                  <a:schemeClr val="bg1"/>
                </a:solidFill>
              </a:rPr>
              <a:t> </a:t>
            </a:r>
            <a:r>
              <a:rPr lang="ru-RU" sz="1050" dirty="0" err="1" smtClean="0">
                <a:solidFill>
                  <a:schemeClr val="bg1"/>
                </a:solidFill>
              </a:rPr>
              <a:t>пергаментних</a:t>
            </a:r>
            <a:r>
              <a:rPr lang="ru-RU" sz="1050" dirty="0" smtClean="0">
                <a:solidFill>
                  <a:schemeClr val="bg1"/>
                </a:solidFill>
              </a:rPr>
              <a:t>, </a:t>
            </a:r>
            <a:r>
              <a:rPr lang="ru-RU" sz="1050" dirty="0" err="1" smtClean="0">
                <a:solidFill>
                  <a:schemeClr val="bg1"/>
                </a:solidFill>
              </a:rPr>
              <a:t>яким</a:t>
            </a:r>
            <a:r>
              <a:rPr lang="ru-RU" sz="1050" dirty="0" smtClean="0">
                <a:solidFill>
                  <a:schemeClr val="bg1"/>
                </a:solidFill>
              </a:rPr>
              <a:t> не </a:t>
            </a:r>
            <a:r>
              <a:rPr lang="ru-RU" sz="1050" dirty="0" err="1" smtClean="0">
                <a:solidFill>
                  <a:schemeClr val="tx1"/>
                </a:solidFill>
              </a:rPr>
              <a:t>менше</a:t>
            </a:r>
            <a:r>
              <a:rPr lang="ru-RU" sz="1050" dirty="0" smtClean="0">
                <a:solidFill>
                  <a:schemeClr val="tx1"/>
                </a:solidFill>
              </a:rPr>
              <a:t> 500 </a:t>
            </a:r>
            <a:r>
              <a:rPr lang="ru-RU" sz="1050" dirty="0" err="1" smtClean="0">
                <a:solidFill>
                  <a:schemeClr val="tx1"/>
                </a:solidFill>
              </a:rPr>
              <a:t>років</a:t>
            </a:r>
            <a:r>
              <a:rPr lang="ru-RU" sz="105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1050" dirty="0" err="1" smtClean="0">
                <a:solidFill>
                  <a:schemeClr val="tx1"/>
                </a:solidFill>
              </a:rPr>
              <a:t>Проте</a:t>
            </a:r>
            <a:r>
              <a:rPr lang="ru-RU" sz="1050" dirty="0" smtClean="0">
                <a:solidFill>
                  <a:schemeClr val="tx1"/>
                </a:solidFill>
              </a:rPr>
              <a:t> </a:t>
            </a:r>
            <a:r>
              <a:rPr lang="ru-RU" sz="1050" dirty="0" err="1" smtClean="0">
                <a:solidFill>
                  <a:schemeClr val="tx1"/>
                </a:solidFill>
              </a:rPr>
              <a:t>бібліотека</a:t>
            </a:r>
            <a:r>
              <a:rPr lang="ru-RU" sz="1050" dirty="0" smtClean="0">
                <a:solidFill>
                  <a:schemeClr val="tx1"/>
                </a:solidFill>
              </a:rPr>
              <a:t> </a:t>
            </a:r>
            <a:r>
              <a:rPr lang="ru-RU" sz="1050" dirty="0" err="1" smtClean="0">
                <a:solidFill>
                  <a:schemeClr val="tx1"/>
                </a:solidFill>
              </a:rPr>
              <a:t>Києво-Печерського</a:t>
            </a:r>
            <a:r>
              <a:rPr lang="ru-RU" sz="1050" dirty="0" smtClean="0">
                <a:solidFill>
                  <a:schemeClr val="tx1"/>
                </a:solidFill>
              </a:rPr>
              <a:t> </a:t>
            </a:r>
            <a:r>
              <a:rPr lang="ru-RU" sz="1050" dirty="0" err="1" smtClean="0">
                <a:solidFill>
                  <a:schemeClr val="tx1"/>
                </a:solidFill>
              </a:rPr>
              <a:t>монастиря</a:t>
            </a:r>
            <a:r>
              <a:rPr lang="ru-RU" sz="1050" dirty="0" smtClean="0">
                <a:solidFill>
                  <a:schemeClr val="tx1"/>
                </a:solidFill>
              </a:rPr>
              <a:t> </a:t>
            </a:r>
            <a:r>
              <a:rPr lang="ru-RU" sz="1050" dirty="0" err="1" smtClean="0">
                <a:solidFill>
                  <a:schemeClr val="tx1"/>
                </a:solidFill>
              </a:rPr>
              <a:t>згоріла</a:t>
            </a:r>
            <a:r>
              <a:rPr lang="ru-RU" sz="1050" dirty="0" smtClean="0">
                <a:solidFill>
                  <a:schemeClr val="tx1"/>
                </a:solidFill>
              </a:rPr>
              <a:t> 1718 року, </a:t>
            </a:r>
            <a:r>
              <a:rPr lang="ru-RU" sz="1050" dirty="0" err="1" smtClean="0">
                <a:solidFill>
                  <a:schemeClr val="tx1"/>
                </a:solidFill>
              </a:rPr>
              <a:t>і</a:t>
            </a:r>
            <a:r>
              <a:rPr lang="ru-RU" sz="1050" dirty="0" smtClean="0">
                <a:solidFill>
                  <a:schemeClr val="tx1"/>
                </a:solidFill>
              </a:rPr>
              <a:t> </a:t>
            </a:r>
            <a:r>
              <a:rPr lang="ru-RU" sz="1050" dirty="0" err="1" smtClean="0">
                <a:solidFill>
                  <a:schemeClr val="tx1"/>
                </a:solidFill>
              </a:rPr>
              <a:t>визначити</a:t>
            </a:r>
            <a:r>
              <a:rPr lang="ru-RU" sz="1050" dirty="0" smtClean="0">
                <a:solidFill>
                  <a:schemeClr val="tx1"/>
                </a:solidFill>
              </a:rPr>
              <a:t>, </a:t>
            </a:r>
            <a:r>
              <a:rPr lang="ru-RU" sz="1050" dirty="0" err="1" smtClean="0">
                <a:solidFill>
                  <a:schemeClr val="tx1"/>
                </a:solidFill>
              </a:rPr>
              <a:t>які</a:t>
            </a:r>
            <a:r>
              <a:rPr lang="ru-RU" sz="1050" dirty="0" smtClean="0">
                <a:solidFill>
                  <a:schemeClr val="tx1"/>
                </a:solidFill>
              </a:rPr>
              <a:t> книжки </a:t>
            </a:r>
            <a:r>
              <a:rPr lang="ru-RU" sz="1050" dirty="0" err="1" smtClean="0">
                <a:solidFill>
                  <a:schemeClr val="tx1"/>
                </a:solidFill>
              </a:rPr>
              <a:t>із</a:t>
            </a:r>
            <a:r>
              <a:rPr lang="ru-RU" sz="1050" dirty="0" smtClean="0">
                <a:solidFill>
                  <a:schemeClr val="tx1"/>
                </a:solidFill>
              </a:rPr>
              <a:t> </a:t>
            </a:r>
            <a:r>
              <a:rPr lang="ru-RU" sz="1050" dirty="0" err="1" smtClean="0">
                <a:solidFill>
                  <a:schemeClr val="tx1"/>
                </a:solidFill>
              </a:rPr>
              <a:t>Софійського</a:t>
            </a:r>
            <a:r>
              <a:rPr lang="ru-RU" sz="1050" dirty="0" smtClean="0">
                <a:solidFill>
                  <a:schemeClr val="tx1"/>
                </a:solidFill>
              </a:rPr>
              <a:t> собору </a:t>
            </a:r>
            <a:r>
              <a:rPr lang="ru-RU" sz="1050" dirty="0" err="1" smtClean="0">
                <a:solidFill>
                  <a:schemeClr val="tx1"/>
                </a:solidFill>
              </a:rPr>
              <a:t>були</a:t>
            </a:r>
            <a:r>
              <a:rPr lang="ru-RU" sz="1050" dirty="0" smtClean="0">
                <a:solidFill>
                  <a:schemeClr val="tx1"/>
                </a:solidFill>
              </a:rPr>
              <a:t> в </a:t>
            </a:r>
            <a:r>
              <a:rPr lang="ru-RU" sz="1050" dirty="0" err="1" smtClean="0">
                <a:solidFill>
                  <a:schemeClr val="tx1"/>
                </a:solidFill>
              </a:rPr>
              <a:t>ній</a:t>
            </a:r>
            <a:r>
              <a:rPr lang="ru-RU" sz="1050" dirty="0" smtClean="0">
                <a:solidFill>
                  <a:schemeClr val="tx1"/>
                </a:solidFill>
              </a:rPr>
              <a:t>, </a:t>
            </a:r>
            <a:r>
              <a:rPr lang="ru-RU" sz="1050" dirty="0" err="1" smtClean="0">
                <a:solidFill>
                  <a:schemeClr val="tx1"/>
                </a:solidFill>
              </a:rPr>
              <a:t>вже</a:t>
            </a:r>
            <a:r>
              <a:rPr lang="ru-RU" sz="1050" dirty="0" smtClean="0">
                <a:solidFill>
                  <a:schemeClr val="tx1"/>
                </a:solidFill>
              </a:rPr>
              <a:t> </a:t>
            </a:r>
            <a:r>
              <a:rPr lang="ru-RU" sz="1050" dirty="0" err="1" smtClean="0">
                <a:solidFill>
                  <a:schemeClr val="tx1"/>
                </a:solidFill>
              </a:rPr>
              <a:t>неможливо</a:t>
            </a:r>
            <a:endParaRPr lang="ru-RU" sz="1050" dirty="0" smtClean="0">
              <a:solidFill>
                <a:schemeClr val="tx1"/>
              </a:solidFill>
            </a:endParaRPr>
          </a:p>
          <a:p>
            <a:pPr algn="l"/>
            <a:endParaRPr lang="ru-RU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iev_Sofiakathedra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500042"/>
            <a:ext cx="7668020" cy="5759460"/>
          </a:xfrm>
        </p:spPr>
      </p:pic>
      <p:sp>
        <p:nvSpPr>
          <p:cNvPr id="5" name="TextBox 4"/>
          <p:cNvSpPr txBox="1"/>
          <p:nvPr/>
        </p:nvSpPr>
        <p:spPr>
          <a:xfrm>
            <a:off x="214282" y="5786454"/>
            <a:ext cx="8786874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i="1" dirty="0"/>
              <a:t>За </a:t>
            </a:r>
            <a:r>
              <a:rPr lang="ru-RU" sz="1600" i="1" dirty="0" err="1"/>
              <a:t>свідченням</a:t>
            </a:r>
            <a:r>
              <a:rPr lang="ru-RU" sz="1600" i="1" dirty="0"/>
              <a:t> </a:t>
            </a:r>
            <a:r>
              <a:rPr lang="ru-RU" sz="1600" i="1" dirty="0" err="1"/>
              <a:t>літописця</a:t>
            </a:r>
            <a:r>
              <a:rPr lang="ru-RU" sz="1600" i="1" dirty="0"/>
              <a:t>, </a:t>
            </a:r>
            <a:r>
              <a:rPr lang="ru-RU" sz="1600" i="1" dirty="0" err="1"/>
              <a:t>Бібліотека</a:t>
            </a:r>
            <a:r>
              <a:rPr lang="ru-RU" sz="1600" i="1" dirty="0"/>
              <a:t> Ярослава </a:t>
            </a:r>
            <a:r>
              <a:rPr lang="ru-RU" sz="1600" i="1" dirty="0" err="1"/>
              <a:t>знаходилася</a:t>
            </a:r>
            <a:r>
              <a:rPr lang="ru-RU" sz="1600" i="1" dirty="0"/>
              <a:t> </a:t>
            </a:r>
            <a:endParaRPr lang="ru-RU" sz="1600" i="1" dirty="0" smtClean="0"/>
          </a:p>
          <a:p>
            <a:pPr algn="ctr"/>
            <a:r>
              <a:rPr lang="ru-RU" sz="1600" i="1" dirty="0" smtClean="0"/>
              <a:t>на </a:t>
            </a:r>
            <a:r>
              <a:rPr lang="ru-RU" sz="1600" i="1" dirty="0" err="1"/>
              <a:t>території</a:t>
            </a:r>
            <a:r>
              <a:rPr lang="ru-RU" sz="1600" i="1" dirty="0"/>
              <a:t> </a:t>
            </a:r>
            <a:r>
              <a:rPr lang="ru-RU" sz="1600" i="1" dirty="0" err="1"/>
              <a:t>Софії</a:t>
            </a:r>
            <a:r>
              <a:rPr lang="ru-RU" sz="1600" i="1" dirty="0"/>
              <a:t> </a:t>
            </a:r>
            <a:r>
              <a:rPr lang="ru-RU" sz="1600" i="1" dirty="0" err="1"/>
              <a:t>Київської</a:t>
            </a:r>
            <a:endParaRPr lang="ru-RU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yaroslav_ma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5074" y="142852"/>
            <a:ext cx="2514600" cy="3333750"/>
          </a:xfrm>
        </p:spPr>
      </p:pic>
      <p:pic>
        <p:nvPicPr>
          <p:cNvPr id="5" name="Рисунок 4" descr="Печатка_Ярослава_Мудрого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071810"/>
            <a:ext cx="3076590" cy="2872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14678" y="5357826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Ярослав </a:t>
            </a:r>
            <a:r>
              <a:rPr lang="ru-RU" i="1" dirty="0" err="1"/>
              <a:t>Мудрий</a:t>
            </a:r>
            <a:r>
              <a:rPr lang="ru-RU" i="1" dirty="0"/>
              <a:t>, </a:t>
            </a:r>
            <a:r>
              <a:rPr lang="ru-RU" i="1" dirty="0" err="1"/>
              <a:t>прижиттєве</a:t>
            </a:r>
            <a:r>
              <a:rPr lang="ru-RU" i="1" dirty="0"/>
              <a:t> </a:t>
            </a:r>
            <a:r>
              <a:rPr lang="ru-RU" i="1" dirty="0" err="1"/>
              <a:t>зображення</a:t>
            </a:r>
            <a:r>
              <a:rPr lang="ru-RU" i="1" dirty="0"/>
              <a:t> на </a:t>
            </a:r>
            <a:r>
              <a:rPr lang="ru-RU" i="1" dirty="0" err="1"/>
              <a:t>печатці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28794" y="214290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Ярослав Мудрий – засновник першої бібліотеки у Київській Русі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3116"/>
            <a:ext cx="9144000" cy="46114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857232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Найбільші</a:t>
            </a: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бібліотеки</a:t>
            </a: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dirty="0"/>
              <a:t>Британська </a:t>
            </a:r>
            <a:r>
              <a:rPr lang="ru-RU" dirty="0" err="1"/>
              <a:t>бібліотека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British_Museum_Reading_Room_Section_Feb_2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928934"/>
            <a:ext cx="4822882" cy="3207094"/>
          </a:xfrm>
        </p:spPr>
      </p:pic>
      <p:sp>
        <p:nvSpPr>
          <p:cNvPr id="5" name="TextBox 4"/>
          <p:cNvSpPr txBox="1"/>
          <p:nvPr/>
        </p:nvSpPr>
        <p:spPr>
          <a:xfrm>
            <a:off x="357158" y="500042"/>
            <a:ext cx="857256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Британська </a:t>
            </a:r>
            <a:r>
              <a:rPr lang="ru-RU" sz="1200" b="1" dirty="0" err="1"/>
              <a:t>бібліотека</a:t>
            </a:r>
            <a:r>
              <a:rPr lang="ru-RU" sz="1200" dirty="0"/>
              <a:t> (</a:t>
            </a:r>
            <a:r>
              <a:rPr lang="ru-RU" sz="1200" dirty="0">
                <a:hlinkClick r:id="rId3" tooltip="Англійська мова"/>
              </a:rPr>
              <a:t>англ.</a:t>
            </a:r>
            <a:r>
              <a:rPr lang="ru-RU" sz="1200" dirty="0"/>
              <a:t> </a:t>
            </a:r>
            <a:r>
              <a:rPr lang="en-US" sz="1200" i="1" dirty="0"/>
              <a:t>British Library</a:t>
            </a:r>
            <a:r>
              <a:rPr lang="en-US" sz="1200" dirty="0"/>
              <a:t>) — </a:t>
            </a:r>
            <a:r>
              <a:rPr lang="ru-RU" sz="1200" dirty="0" err="1">
                <a:hlinkClick r:id="rId4" tooltip="Національна бібліотека"/>
              </a:rPr>
              <a:t>національна</a:t>
            </a:r>
            <a:r>
              <a:rPr lang="ru-RU" sz="1200" dirty="0">
                <a:hlinkClick r:id="rId4" tooltip="Національна бібліотека"/>
              </a:rPr>
              <a:t> </a:t>
            </a:r>
            <a:r>
              <a:rPr lang="ru-RU" sz="1200" dirty="0" err="1">
                <a:hlinkClick r:id="rId4" tooltip="Національна бібліотека"/>
              </a:rPr>
              <a:t>бібліотека</a:t>
            </a:r>
            <a:r>
              <a:rPr lang="ru-RU" sz="1200" dirty="0"/>
              <a:t> </a:t>
            </a:r>
            <a:r>
              <a:rPr lang="ru-RU" sz="1200" dirty="0" err="1">
                <a:hlinkClick r:id="rId5" tooltip="Великобританія"/>
              </a:rPr>
              <a:t>Великої</a:t>
            </a:r>
            <a:r>
              <a:rPr lang="ru-RU" sz="1200" dirty="0">
                <a:hlinkClick r:id="rId5" tooltip="Великобританія"/>
              </a:rPr>
              <a:t> </a:t>
            </a:r>
            <a:r>
              <a:rPr lang="ru-RU" sz="1200" dirty="0" err="1">
                <a:hlinkClick r:id="rId5" tooltip="Великобританія"/>
              </a:rPr>
              <a:t>Британії</a:t>
            </a:r>
            <a:r>
              <a:rPr lang="ru-RU" sz="1200" dirty="0"/>
              <a:t>. Закон про </a:t>
            </a:r>
            <a:r>
              <a:rPr lang="ru-RU" sz="1200" dirty="0" err="1"/>
              <a:t>її</a:t>
            </a:r>
            <a:r>
              <a:rPr lang="ru-RU" sz="1200" dirty="0"/>
              <a:t> </a:t>
            </a:r>
            <a:r>
              <a:rPr lang="ru-RU" sz="1200" dirty="0" err="1"/>
              <a:t>створення</a:t>
            </a:r>
            <a:r>
              <a:rPr lang="ru-RU" sz="1200" dirty="0"/>
              <a:t> шляхом </a:t>
            </a:r>
            <a:r>
              <a:rPr lang="ru-RU" sz="1200" dirty="0" err="1"/>
              <a:t>об'єднання</a:t>
            </a:r>
            <a:r>
              <a:rPr lang="ru-RU" sz="1200" dirty="0"/>
              <a:t> </a:t>
            </a:r>
            <a:r>
              <a:rPr lang="ru-RU" sz="1200" dirty="0" err="1"/>
              <a:t>бібліотеки</a:t>
            </a:r>
            <a:r>
              <a:rPr lang="ru-RU" sz="1200" dirty="0"/>
              <a:t> </a:t>
            </a:r>
            <a:r>
              <a:rPr lang="ru-RU" sz="1200" dirty="0" err="1">
                <a:hlinkClick r:id="rId6" tooltip="Британський музей"/>
              </a:rPr>
              <a:t>Британського</a:t>
            </a:r>
            <a:r>
              <a:rPr lang="ru-RU" sz="1200" dirty="0">
                <a:hlinkClick r:id="rId6" tooltip="Британський музей"/>
              </a:rPr>
              <a:t> музею</a:t>
            </a:r>
            <a:r>
              <a:rPr lang="ru-RU" sz="1200" dirty="0"/>
              <a:t> </a:t>
            </a:r>
            <a:r>
              <a:rPr lang="ru-RU" sz="1200" dirty="0" err="1"/>
              <a:t>і</a:t>
            </a:r>
            <a:r>
              <a:rPr lang="ru-RU" sz="1200" dirty="0"/>
              <a:t> ряду </a:t>
            </a:r>
            <a:r>
              <a:rPr lang="ru-RU" sz="1200" dirty="0" err="1"/>
              <a:t>менш</a:t>
            </a:r>
            <a:r>
              <a:rPr lang="ru-RU" sz="1200" dirty="0"/>
              <a:t> </a:t>
            </a:r>
            <a:r>
              <a:rPr lang="ru-RU" sz="1200" dirty="0" err="1"/>
              <a:t>значущих</a:t>
            </a:r>
            <a:r>
              <a:rPr lang="ru-RU" sz="1200" dirty="0"/>
              <a:t> </a:t>
            </a:r>
            <a:r>
              <a:rPr lang="ru-RU" sz="1200" dirty="0" err="1"/>
              <a:t>колекцій</a:t>
            </a:r>
            <a:r>
              <a:rPr lang="ru-RU" sz="1200" dirty="0"/>
              <a:t> </a:t>
            </a:r>
            <a:r>
              <a:rPr lang="ru-RU" sz="1200" dirty="0" err="1"/>
              <a:t>було</a:t>
            </a:r>
            <a:r>
              <a:rPr lang="ru-RU" sz="1200" dirty="0"/>
              <a:t> </a:t>
            </a:r>
            <a:r>
              <a:rPr lang="ru-RU" sz="1200" dirty="0" err="1"/>
              <a:t>прийнято</a:t>
            </a:r>
            <a:r>
              <a:rPr lang="ru-RU" sz="1200" dirty="0"/>
              <a:t> парламентом у 1972 </a:t>
            </a:r>
            <a:r>
              <a:rPr lang="ru-RU" sz="1200" dirty="0" err="1"/>
              <a:t>році</a:t>
            </a:r>
            <a:r>
              <a:rPr lang="ru-RU" sz="1200" dirty="0"/>
              <a:t>; нова </a:t>
            </a:r>
            <a:r>
              <a:rPr lang="ru-RU" sz="1200" dirty="0" err="1"/>
              <a:t>будівля</a:t>
            </a:r>
            <a:r>
              <a:rPr lang="ru-RU" sz="1200" dirty="0"/>
              <a:t> </a:t>
            </a:r>
            <a:r>
              <a:rPr lang="ru-RU" sz="1200" dirty="0" err="1"/>
              <a:t>бібліотеки</a:t>
            </a:r>
            <a:r>
              <a:rPr lang="ru-RU" sz="1200" dirty="0"/>
              <a:t> в </a:t>
            </a:r>
            <a:r>
              <a:rPr lang="ru-RU" sz="1200" dirty="0" err="1">
                <a:hlinkClick r:id="rId7" tooltip="Лондон"/>
              </a:rPr>
              <a:t>Лондоні</a:t>
            </a:r>
            <a:r>
              <a:rPr lang="ru-RU" sz="1200" dirty="0"/>
              <a:t> </a:t>
            </a:r>
            <a:r>
              <a:rPr lang="ru-RU" sz="1200" dirty="0" err="1"/>
              <a:t>відкрилася</a:t>
            </a:r>
            <a:r>
              <a:rPr lang="ru-RU" sz="1200" dirty="0"/>
              <a:t> </a:t>
            </a:r>
            <a:r>
              <a:rPr lang="ru-RU" sz="1200" dirty="0">
                <a:hlinkClick r:id="rId8" tooltip="1 липня"/>
              </a:rPr>
              <a:t>1 </a:t>
            </a:r>
            <a:r>
              <a:rPr lang="ru-RU" sz="1200" dirty="0" err="1">
                <a:hlinkClick r:id="rId8" tooltip="1 липня"/>
              </a:rPr>
              <a:t>липня</a:t>
            </a:r>
            <a:r>
              <a:rPr lang="ru-RU" sz="1200" dirty="0"/>
              <a:t> </a:t>
            </a:r>
            <a:r>
              <a:rPr lang="ru-RU" sz="1200" dirty="0">
                <a:hlinkClick r:id="rId9" tooltip="1973"/>
              </a:rPr>
              <a:t>1973</a:t>
            </a:r>
            <a:r>
              <a:rPr lang="ru-RU" sz="1200" dirty="0"/>
              <a:t> року. Одна </a:t>
            </a:r>
            <a:r>
              <a:rPr lang="ru-RU" sz="1200" dirty="0" err="1"/>
              <a:t>з</a:t>
            </a:r>
            <a:r>
              <a:rPr lang="ru-RU" sz="1200" dirty="0"/>
              <a:t> </a:t>
            </a:r>
            <a:r>
              <a:rPr lang="ru-RU" sz="1200" dirty="0" err="1"/>
              <a:t>найбільших</a:t>
            </a:r>
            <a:r>
              <a:rPr lang="ru-RU" sz="1200" dirty="0"/>
              <a:t> </a:t>
            </a:r>
            <a:r>
              <a:rPr lang="ru-RU" sz="1200" dirty="0" err="1"/>
              <a:t>бібліотек</a:t>
            </a:r>
            <a:r>
              <a:rPr lang="ru-RU" sz="1200" dirty="0"/>
              <a:t> </a:t>
            </a:r>
            <a:r>
              <a:rPr lang="ru-RU" sz="1200" dirty="0" err="1"/>
              <a:t>світу</a:t>
            </a:r>
            <a:r>
              <a:rPr lang="ru-RU" sz="1200" dirty="0"/>
              <a:t> (</a:t>
            </a:r>
            <a:r>
              <a:rPr lang="ru-RU" sz="1200" dirty="0" err="1"/>
              <a:t>кількість</a:t>
            </a:r>
            <a:r>
              <a:rPr lang="ru-RU" sz="1200" dirty="0"/>
              <a:t> </a:t>
            </a:r>
            <a:r>
              <a:rPr lang="ru-RU" sz="1200" dirty="0" err="1"/>
              <a:t>одиниць</a:t>
            </a:r>
            <a:r>
              <a:rPr lang="ru-RU" sz="1200" dirty="0"/>
              <a:t> </a:t>
            </a:r>
            <a:r>
              <a:rPr lang="ru-RU" sz="1200" dirty="0" err="1"/>
              <a:t>зберігання</a:t>
            </a:r>
            <a:r>
              <a:rPr lang="ru-RU" sz="1200" dirty="0"/>
              <a:t> </a:t>
            </a:r>
            <a:r>
              <a:rPr lang="ru-RU" sz="1200" dirty="0" err="1"/>
              <a:t>перевищує</a:t>
            </a:r>
            <a:r>
              <a:rPr lang="ru-RU" sz="1200" dirty="0"/>
              <a:t> 150 </a:t>
            </a:r>
            <a:r>
              <a:rPr lang="ru-RU" sz="1200" dirty="0" err="1"/>
              <a:t>млн</a:t>
            </a:r>
            <a:r>
              <a:rPr lang="ru-RU" sz="1200" dirty="0" smtClean="0"/>
              <a:t>).</a:t>
            </a:r>
            <a:r>
              <a:rPr lang="ru-RU" sz="1200" b="1" dirty="0" smtClean="0"/>
              <a:t> Структура </a:t>
            </a:r>
            <a:r>
              <a:rPr lang="ru-RU" sz="1200" b="1" dirty="0" err="1" smtClean="0"/>
              <a:t>бібліотеки</a:t>
            </a:r>
            <a:r>
              <a:rPr lang="en-US" sz="1200" b="1" dirty="0" smtClean="0"/>
              <a:t> </a:t>
            </a:r>
            <a:r>
              <a:rPr lang="ru-RU" sz="1200" dirty="0" smtClean="0"/>
              <a:t>Британська </a:t>
            </a:r>
            <a:r>
              <a:rPr lang="ru-RU" sz="1200" dirty="0" err="1" smtClean="0"/>
              <a:t>бібліотека</a:t>
            </a:r>
            <a:r>
              <a:rPr lang="ru-RU" sz="1200" dirty="0" smtClean="0"/>
              <a:t>, корпус на </a:t>
            </a:r>
            <a:r>
              <a:rPr lang="ru-RU" sz="1200" dirty="0" err="1" smtClean="0"/>
              <a:t>Сент-Панкрас</a:t>
            </a:r>
            <a:r>
              <a:rPr lang="en-US" sz="1200" dirty="0" smtClean="0"/>
              <a:t> </a:t>
            </a:r>
            <a:r>
              <a:rPr lang="ru-RU" sz="1200" dirty="0" smtClean="0"/>
              <a:t>Британська </a:t>
            </a:r>
            <a:r>
              <a:rPr lang="ru-RU" sz="1200" dirty="0" err="1" smtClean="0"/>
              <a:t>бібліотека</a:t>
            </a:r>
            <a:r>
              <a:rPr lang="ru-RU" sz="1200" dirty="0" smtClean="0"/>
              <a:t> </a:t>
            </a:r>
            <a:r>
              <a:rPr lang="ru-RU" sz="1200" dirty="0" err="1" smtClean="0"/>
              <a:t>має</a:t>
            </a:r>
            <a:r>
              <a:rPr lang="ru-RU" sz="1200" dirty="0" smtClean="0"/>
              <a:t> три </a:t>
            </a:r>
            <a:r>
              <a:rPr lang="ru-RU" sz="1200" dirty="0" err="1" smtClean="0"/>
              <a:t>відділення</a:t>
            </a:r>
            <a:r>
              <a:rPr lang="ru-RU" sz="1200" dirty="0" smtClean="0"/>
              <a:t>:</a:t>
            </a: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ru-RU" sz="1200" dirty="0" smtClean="0"/>
              <a:t>Британська </a:t>
            </a:r>
            <a:r>
              <a:rPr lang="ru-RU" sz="1200" dirty="0" err="1" smtClean="0"/>
              <a:t>бібліотека</a:t>
            </a:r>
            <a:r>
              <a:rPr lang="ru-RU" sz="1200" dirty="0" smtClean="0"/>
              <a:t>, корпус на </a:t>
            </a:r>
            <a:r>
              <a:rPr lang="ru-RU" sz="1200" dirty="0" err="1" smtClean="0"/>
              <a:t>Сент-Панкрас</a:t>
            </a:r>
            <a:r>
              <a:rPr lang="ru-RU" sz="1200" dirty="0" smtClean="0"/>
              <a:t> (</a:t>
            </a:r>
            <a:r>
              <a:rPr lang="en-US" sz="1200" dirty="0" smtClean="0"/>
              <a:t>St. </a:t>
            </a:r>
            <a:r>
              <a:rPr lang="en-US" sz="1200" dirty="0" err="1" smtClean="0"/>
              <a:t>Pancras</a:t>
            </a:r>
            <a:r>
              <a:rPr lang="en-US" sz="1200" dirty="0" smtClean="0"/>
              <a:t>). </a:t>
            </a:r>
            <a:r>
              <a:rPr lang="ru-RU" sz="1200" dirty="0" smtClean="0"/>
              <a:t>Тут, у новому </a:t>
            </a:r>
            <a:r>
              <a:rPr lang="ru-RU" sz="1200" dirty="0" err="1" smtClean="0"/>
              <a:t>корпусі</a:t>
            </a:r>
            <a:r>
              <a:rPr lang="ru-RU" sz="1200" dirty="0" smtClean="0"/>
              <a:t>, </a:t>
            </a:r>
            <a:r>
              <a:rPr lang="ru-RU" sz="1200" dirty="0" err="1" smtClean="0"/>
              <a:t>спорудженому</a:t>
            </a:r>
            <a:r>
              <a:rPr lang="ru-RU" sz="1200" dirty="0" smtClean="0"/>
              <a:t> в 1998 </a:t>
            </a:r>
            <a:r>
              <a:rPr lang="ru-RU" sz="1200" dirty="0" err="1" smtClean="0"/>
              <a:t>році</a:t>
            </a:r>
            <a:r>
              <a:rPr lang="ru-RU" sz="1200" dirty="0" smtClean="0"/>
              <a:t> </a:t>
            </a:r>
            <a:r>
              <a:rPr lang="ru-RU" sz="1200" dirty="0" err="1" smtClean="0"/>
              <a:t>знаходяться</a:t>
            </a:r>
            <a:r>
              <a:rPr lang="ru-RU" sz="1200" dirty="0" smtClean="0"/>
              <a:t> </a:t>
            </a:r>
            <a:r>
              <a:rPr lang="ru-RU" sz="1200" dirty="0" err="1" smtClean="0"/>
              <a:t>основні</a:t>
            </a:r>
            <a:r>
              <a:rPr lang="ru-RU" sz="1200" dirty="0" smtClean="0"/>
              <a:t> </a:t>
            </a:r>
            <a:r>
              <a:rPr lang="ru-RU" sz="1200" dirty="0" err="1" smtClean="0"/>
              <a:t>книжкові</a:t>
            </a:r>
            <a:r>
              <a:rPr lang="ru-RU" sz="1200" dirty="0" smtClean="0"/>
              <a:t> </a:t>
            </a:r>
            <a:r>
              <a:rPr lang="ru-RU" sz="1200" dirty="0" err="1" smtClean="0"/>
              <a:t>фонди</a:t>
            </a:r>
            <a:r>
              <a:rPr lang="en-US" sz="12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ru-RU" sz="1200" dirty="0" err="1" smtClean="0"/>
              <a:t>Газетна</a:t>
            </a:r>
            <a:r>
              <a:rPr lang="ru-RU" sz="1200" dirty="0" smtClean="0"/>
              <a:t> </a:t>
            </a:r>
            <a:r>
              <a:rPr lang="ru-RU" sz="1200" dirty="0" err="1" smtClean="0"/>
              <a:t>бібліотека</a:t>
            </a:r>
            <a:r>
              <a:rPr lang="ru-RU" sz="1200" dirty="0" smtClean="0"/>
              <a:t> в </a:t>
            </a:r>
            <a:r>
              <a:rPr lang="ru-RU" sz="1200" dirty="0" err="1" smtClean="0"/>
              <a:t>Лондоні</a:t>
            </a:r>
            <a:r>
              <a:rPr lang="ru-RU" sz="1200" dirty="0" smtClean="0"/>
              <a:t> (</a:t>
            </a:r>
            <a:r>
              <a:rPr lang="en-US" sz="1200" dirty="0" smtClean="0"/>
              <a:t>Newspaper Library in London (Colindale) </a:t>
            </a:r>
            <a:r>
              <a:rPr lang="ru-RU" sz="1200" dirty="0" err="1" smtClean="0"/>
              <a:t>абонує</a:t>
            </a:r>
            <a:r>
              <a:rPr lang="ru-RU" sz="1200" dirty="0" smtClean="0"/>
              <a:t> 50 000 газет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журналів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усього</a:t>
            </a:r>
            <a:r>
              <a:rPr lang="ru-RU" sz="1200" dirty="0" smtClean="0"/>
              <a:t> </a:t>
            </a:r>
            <a:r>
              <a:rPr lang="ru-RU" sz="1200" dirty="0" err="1" smtClean="0"/>
              <a:t>світу</a:t>
            </a:r>
            <a:r>
              <a:rPr lang="ru-RU" sz="1200" dirty="0" smtClean="0"/>
              <a:t>. </a:t>
            </a: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Британська </a:t>
            </a:r>
            <a:r>
              <a:rPr lang="ru-RU" sz="1200" dirty="0" err="1" smtClean="0"/>
              <a:t>бібліотека</a:t>
            </a:r>
            <a:r>
              <a:rPr lang="ru-RU" sz="1200" dirty="0" smtClean="0"/>
              <a:t> в Бостон </a:t>
            </a:r>
            <a:r>
              <a:rPr lang="ru-RU" sz="1200" dirty="0" err="1" smtClean="0"/>
              <a:t>Спа</a:t>
            </a:r>
            <a:r>
              <a:rPr lang="ru-RU" sz="1200" dirty="0" smtClean="0"/>
              <a:t> (</a:t>
            </a:r>
            <a:r>
              <a:rPr lang="en-US" sz="1200" dirty="0" smtClean="0"/>
              <a:t>British Library in Boston Spa, Yorkshire), </a:t>
            </a:r>
            <a:r>
              <a:rPr lang="ru-RU" sz="1200" dirty="0" err="1" smtClean="0"/>
              <a:t>це</a:t>
            </a:r>
            <a:r>
              <a:rPr lang="ru-RU" sz="1200" dirty="0" smtClean="0"/>
              <a:t> </a:t>
            </a:r>
            <a:r>
              <a:rPr lang="ru-RU" sz="1200" dirty="0" err="1" smtClean="0"/>
              <a:t>філія</a:t>
            </a:r>
            <a:r>
              <a:rPr lang="ru-RU" sz="1200" dirty="0" smtClean="0"/>
              <a:t> </a:t>
            </a:r>
            <a:r>
              <a:rPr lang="ru-RU" sz="1200" dirty="0" err="1" smtClean="0"/>
              <a:t>бібліотечного</a:t>
            </a:r>
            <a:r>
              <a:rPr lang="ru-RU" sz="1200" dirty="0" smtClean="0"/>
              <a:t> </a:t>
            </a:r>
            <a:r>
              <a:rPr lang="ru-RU" sz="1200" dirty="0" err="1" smtClean="0"/>
              <a:t>обслуговування</a:t>
            </a:r>
            <a:r>
              <a:rPr lang="ru-RU" sz="1200" dirty="0" smtClean="0"/>
              <a:t>, </a:t>
            </a:r>
            <a:r>
              <a:rPr lang="ru-RU" sz="1200" dirty="0" err="1" smtClean="0"/>
              <a:t>що</a:t>
            </a:r>
            <a:r>
              <a:rPr lang="ru-RU" sz="1200" dirty="0" smtClean="0"/>
              <a:t> </a:t>
            </a:r>
            <a:r>
              <a:rPr lang="ru-RU" sz="1200" dirty="0" err="1" smtClean="0"/>
              <a:t>займається</a:t>
            </a:r>
            <a:r>
              <a:rPr lang="ru-RU" sz="1200" dirty="0" smtClean="0"/>
              <a:t> абонементом та </a:t>
            </a:r>
            <a:r>
              <a:rPr lang="ru-RU" sz="1200" dirty="0" err="1" smtClean="0"/>
              <a:t>обробляє</a:t>
            </a:r>
            <a:r>
              <a:rPr lang="ru-RU" sz="1200" dirty="0" smtClean="0"/>
              <a:t> </a:t>
            </a:r>
            <a:r>
              <a:rPr lang="ru-RU" sz="1200" dirty="0" err="1" smtClean="0"/>
              <a:t>замовлення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читачів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інших</a:t>
            </a:r>
            <a:r>
              <a:rPr lang="ru-RU" sz="1200" dirty="0" smtClean="0"/>
              <a:t> </a:t>
            </a:r>
            <a:r>
              <a:rPr lang="ru-RU" sz="1200" dirty="0" err="1" smtClean="0"/>
              <a:t>міст</a:t>
            </a:r>
            <a:r>
              <a:rPr lang="ru-RU" sz="1200" dirty="0" smtClean="0"/>
              <a:t> </a:t>
            </a:r>
            <a:r>
              <a:rPr lang="ru-RU" sz="1200" dirty="0" err="1" smtClean="0"/>
              <a:t>Великої</a:t>
            </a:r>
            <a:r>
              <a:rPr lang="ru-RU" sz="1200" dirty="0" smtClean="0"/>
              <a:t> </a:t>
            </a:r>
            <a:r>
              <a:rPr lang="ru-RU" sz="1200" dirty="0" err="1" smtClean="0"/>
              <a:t>Британії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з-за</a:t>
            </a:r>
            <a:r>
              <a:rPr lang="ru-RU" sz="1200" dirty="0" smtClean="0"/>
              <a:t> кордону (4 </a:t>
            </a:r>
            <a:r>
              <a:rPr lang="ru-RU" sz="1200" dirty="0" err="1" smtClean="0"/>
              <a:t>млн</a:t>
            </a:r>
            <a:r>
              <a:rPr lang="ru-RU" sz="1200" dirty="0" smtClean="0"/>
              <a:t> </a:t>
            </a:r>
            <a:r>
              <a:rPr lang="ru-RU" sz="1200" dirty="0" err="1" smtClean="0"/>
              <a:t>замовлень</a:t>
            </a:r>
            <a:r>
              <a:rPr lang="ru-RU" sz="1200" dirty="0" smtClean="0"/>
              <a:t> на </a:t>
            </a:r>
            <a:r>
              <a:rPr lang="ru-RU" sz="1200" dirty="0" err="1" smtClean="0"/>
              <a:t>рік</a:t>
            </a:r>
            <a:r>
              <a:rPr lang="ru-RU" sz="1200" dirty="0" smtClean="0"/>
              <a:t>).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endParaRPr lang="en-US" sz="1600" dirty="0"/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929190" y="2621720"/>
            <a:ext cx="4071966" cy="40934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1600" dirty="0"/>
          </a:p>
          <a:p>
            <a:endParaRPr lang="en-US" sz="1600" dirty="0" smtClean="0"/>
          </a:p>
          <a:p>
            <a:r>
              <a:rPr lang="ru-RU" sz="1200" b="1" dirty="0" err="1"/>
              <a:t>Найцінніші</a:t>
            </a:r>
            <a:r>
              <a:rPr lang="ru-RU" sz="1200" b="1" dirty="0"/>
              <a:t> </a:t>
            </a:r>
            <a:r>
              <a:rPr lang="ru-RU" sz="1200" b="1" dirty="0" err="1"/>
              <a:t>колекції</a:t>
            </a:r>
            <a:r>
              <a:rPr lang="ru-RU" sz="1200" b="1" dirty="0"/>
              <a:t> та </a:t>
            </a:r>
            <a:r>
              <a:rPr lang="ru-RU" sz="1200" b="1" dirty="0" err="1"/>
              <a:t>унікати</a:t>
            </a:r>
            <a:endParaRPr lang="ru-RU" sz="1200" b="1" dirty="0"/>
          </a:p>
          <a:p>
            <a:r>
              <a:rPr lang="ru-RU" sz="1200" dirty="0" err="1"/>
              <a:t>Діамантова</a:t>
            </a:r>
            <a:r>
              <a:rPr lang="ru-RU" sz="1200" dirty="0"/>
              <a:t> сутра</a:t>
            </a:r>
          </a:p>
          <a:p>
            <a:r>
              <a:rPr lang="ru-RU" sz="1200" dirty="0" err="1"/>
              <a:t>Середньоазіатська</a:t>
            </a:r>
            <a:r>
              <a:rPr lang="ru-RU" sz="1200" dirty="0"/>
              <a:t> </a:t>
            </a:r>
            <a:r>
              <a:rPr lang="ru-RU" sz="1200" dirty="0" err="1"/>
              <a:t>колекція</a:t>
            </a:r>
            <a:r>
              <a:rPr lang="ru-RU" sz="1200" dirty="0"/>
              <a:t> </a:t>
            </a:r>
            <a:r>
              <a:rPr lang="ru-RU" sz="1200" dirty="0" err="1"/>
              <a:t>Штайна</a:t>
            </a:r>
            <a:r>
              <a:rPr lang="ru-RU" sz="1200" dirty="0"/>
              <a:t>;</a:t>
            </a:r>
          </a:p>
          <a:p>
            <a:r>
              <a:rPr lang="ru-RU" sz="1200" dirty="0"/>
              <a:t>«</a:t>
            </a:r>
            <a:r>
              <a:rPr lang="ru-RU" sz="1200" dirty="0" err="1"/>
              <a:t>Діамантова</a:t>
            </a:r>
            <a:r>
              <a:rPr lang="ru-RU" sz="1200" dirty="0"/>
              <a:t> Сутра», </a:t>
            </a:r>
            <a:r>
              <a:rPr lang="ru-RU" sz="1200" dirty="0" err="1"/>
              <a:t>можливо</a:t>
            </a:r>
            <a:r>
              <a:rPr lang="ru-RU" sz="1200" dirty="0"/>
              <a:t>, </a:t>
            </a:r>
            <a:r>
              <a:rPr lang="ru-RU" sz="1200" dirty="0" err="1"/>
              <a:t>найдавніша</a:t>
            </a:r>
            <a:r>
              <a:rPr lang="ru-RU" sz="1200" dirty="0"/>
              <a:t> </a:t>
            </a:r>
            <a:r>
              <a:rPr lang="ru-RU" sz="1200" dirty="0" err="1"/>
              <a:t>друкована</a:t>
            </a:r>
            <a:r>
              <a:rPr lang="ru-RU" sz="1200" dirty="0"/>
              <a:t> книга в </a:t>
            </a:r>
            <a:r>
              <a:rPr lang="ru-RU" sz="1200" dirty="0" err="1"/>
              <a:t>світі</a:t>
            </a:r>
            <a:r>
              <a:rPr lang="ru-RU" sz="1200" dirty="0"/>
              <a:t> ;</a:t>
            </a:r>
          </a:p>
          <a:p>
            <a:r>
              <a:rPr lang="ru-RU" sz="1200" dirty="0" err="1"/>
              <a:t>Ліндісфарнське</a:t>
            </a:r>
            <a:r>
              <a:rPr lang="ru-RU" sz="1200" dirty="0"/>
              <a:t> </a:t>
            </a:r>
            <a:r>
              <a:rPr lang="ru-RU" sz="1200" dirty="0" err="1"/>
              <a:t>євангеліє</a:t>
            </a:r>
            <a:r>
              <a:rPr lang="ru-RU" sz="1200" dirty="0"/>
              <a:t> ;</a:t>
            </a:r>
          </a:p>
          <a:p>
            <a:r>
              <a:rPr lang="ru-RU" sz="1200" dirty="0"/>
              <a:t>Два </a:t>
            </a:r>
            <a:r>
              <a:rPr lang="ru-RU" sz="1200" dirty="0" err="1"/>
              <a:t>примірники</a:t>
            </a:r>
            <a:r>
              <a:rPr lang="ru-RU" sz="1200" dirty="0"/>
              <a:t> «</a:t>
            </a:r>
            <a:r>
              <a:rPr lang="ru-RU" sz="1200" dirty="0" err="1"/>
              <a:t>Біблії</a:t>
            </a:r>
            <a:r>
              <a:rPr lang="ru-RU" sz="1200" dirty="0"/>
              <a:t> </a:t>
            </a:r>
            <a:r>
              <a:rPr lang="ru-RU" sz="1200" dirty="0" err="1">
                <a:hlinkClick r:id="rId10" tooltip="Йоганн Гутенберг"/>
              </a:rPr>
              <a:t>Гутенберга</a:t>
            </a:r>
            <a:r>
              <a:rPr lang="ru-RU" sz="1200" dirty="0">
                <a:hlinkClick r:id="rId10" tooltip="Йоганн Гутенберг"/>
              </a:rPr>
              <a:t>»</a:t>
            </a:r>
            <a:r>
              <a:rPr lang="ru-RU" sz="1200" dirty="0"/>
              <a:t> ;</a:t>
            </a:r>
          </a:p>
          <a:p>
            <a:r>
              <a:rPr lang="ru-RU" sz="1200" dirty="0" err="1"/>
              <a:t>Дві</a:t>
            </a:r>
            <a:r>
              <a:rPr lang="ru-RU" sz="1200" dirty="0"/>
              <a:t> </a:t>
            </a:r>
            <a:r>
              <a:rPr lang="ru-RU" sz="1200" dirty="0" err="1"/>
              <a:t>копії</a:t>
            </a:r>
            <a:r>
              <a:rPr lang="ru-RU" sz="1200" dirty="0"/>
              <a:t> 1215 року </a:t>
            </a:r>
            <a:r>
              <a:rPr lang="ru-RU" sz="1200" dirty="0">
                <a:hlinkClick r:id="rId11" tooltip="Велика хартія вольностей"/>
              </a:rPr>
              <a:t>«</a:t>
            </a:r>
            <a:r>
              <a:rPr lang="ru-RU" sz="1200" dirty="0" err="1">
                <a:hlinkClick r:id="rId11" tooltip="Велика хартія вольностей"/>
              </a:rPr>
              <a:t>Маґни</a:t>
            </a:r>
            <a:r>
              <a:rPr lang="ru-RU" sz="1200" dirty="0">
                <a:hlinkClick r:id="rId11" tooltip="Велика хартія вольностей"/>
              </a:rPr>
              <a:t> </a:t>
            </a:r>
            <a:r>
              <a:rPr lang="ru-RU" sz="1200" dirty="0" err="1">
                <a:hlinkClick r:id="rId11" tooltip="Велика хартія вольностей"/>
              </a:rPr>
              <a:t>карти</a:t>
            </a:r>
            <a:r>
              <a:rPr lang="ru-RU" sz="1200" dirty="0">
                <a:hlinkClick r:id="rId11" tooltip="Велика хартія вольностей"/>
              </a:rPr>
              <a:t>»</a:t>
            </a:r>
            <a:r>
              <a:rPr lang="ru-RU" sz="1200" dirty="0"/>
              <a:t> (</a:t>
            </a:r>
            <a:r>
              <a:rPr lang="en-US" sz="1200" dirty="0"/>
              <a:t>Magna </a:t>
            </a:r>
            <a:r>
              <a:rPr lang="en-US" sz="1200" dirty="0" err="1"/>
              <a:t>carta</a:t>
            </a:r>
            <a:r>
              <a:rPr lang="en-US" sz="1200" dirty="0"/>
              <a:t>) ;</a:t>
            </a:r>
          </a:p>
          <a:p>
            <a:r>
              <a:rPr lang="ru-RU" sz="1200" dirty="0" err="1"/>
              <a:t>Єдиний</a:t>
            </a:r>
            <a:r>
              <a:rPr lang="ru-RU" sz="1200" dirty="0"/>
              <a:t> у </a:t>
            </a:r>
            <a:r>
              <a:rPr lang="ru-RU" sz="1200" dirty="0" err="1"/>
              <a:t>світі</a:t>
            </a:r>
            <a:r>
              <a:rPr lang="ru-RU" sz="1200" dirty="0"/>
              <a:t> </a:t>
            </a:r>
            <a:r>
              <a:rPr lang="ru-RU" sz="1200" dirty="0" err="1"/>
              <a:t>рукопис</a:t>
            </a:r>
            <a:r>
              <a:rPr lang="ru-RU" sz="1200" dirty="0"/>
              <a:t> </a:t>
            </a:r>
            <a:r>
              <a:rPr lang="ru-RU" sz="1200" dirty="0" err="1"/>
              <a:t>епосу</a:t>
            </a:r>
            <a:r>
              <a:rPr lang="ru-RU" sz="1200" dirty="0"/>
              <a:t> </a:t>
            </a:r>
            <a:r>
              <a:rPr lang="ru-RU" sz="1200" dirty="0" err="1">
                <a:hlinkClick r:id="rId12" tooltip="Беовульф"/>
              </a:rPr>
              <a:t>Беовульф</a:t>
            </a:r>
            <a:r>
              <a:rPr lang="ru-RU" sz="1200" dirty="0"/>
              <a:t> ;</a:t>
            </a:r>
          </a:p>
          <a:p>
            <a:r>
              <a:rPr lang="ru-RU" sz="1200" dirty="0"/>
              <a:t>347 </a:t>
            </a:r>
            <a:r>
              <a:rPr lang="ru-RU" sz="1200" dirty="0" err="1"/>
              <a:t>сторінок</a:t>
            </a:r>
            <a:r>
              <a:rPr lang="ru-RU" sz="1200" dirty="0"/>
              <a:t> </a:t>
            </a:r>
            <a:r>
              <a:rPr lang="ru-RU" sz="1200" dirty="0" err="1"/>
              <a:t>Синайського</a:t>
            </a:r>
            <a:r>
              <a:rPr lang="ru-RU" sz="1200" dirty="0"/>
              <a:t> кодексу ;</a:t>
            </a:r>
          </a:p>
          <a:p>
            <a:r>
              <a:rPr lang="ru-RU" sz="1200" dirty="0" err="1"/>
              <a:t>Планісфера</a:t>
            </a:r>
            <a:r>
              <a:rPr lang="ru-RU" sz="1200" dirty="0"/>
              <a:t> </a:t>
            </a:r>
            <a:r>
              <a:rPr lang="ru-RU" sz="1200" dirty="0" err="1"/>
              <a:t>Контаріні</a:t>
            </a:r>
            <a:r>
              <a:rPr lang="ru-RU" sz="1200" dirty="0"/>
              <a:t>, перша </a:t>
            </a:r>
            <a:r>
              <a:rPr lang="ru-RU" sz="1200" dirty="0" err="1"/>
              <a:t>друкована</a:t>
            </a:r>
            <a:r>
              <a:rPr lang="ru-RU" sz="1200" dirty="0"/>
              <a:t> карта Нового </a:t>
            </a:r>
            <a:r>
              <a:rPr lang="ru-RU" sz="1200" dirty="0" err="1"/>
              <a:t>світу</a:t>
            </a:r>
            <a:r>
              <a:rPr lang="ru-RU" sz="1200" dirty="0"/>
              <a:t>;</a:t>
            </a:r>
          </a:p>
          <a:p>
            <a:r>
              <a:rPr lang="ru-RU" sz="1200" dirty="0" err="1"/>
              <a:t>Рукописні</a:t>
            </a:r>
            <a:r>
              <a:rPr lang="ru-RU" sz="1200" dirty="0"/>
              <a:t> </a:t>
            </a:r>
            <a:r>
              <a:rPr lang="ru-RU" sz="1200" dirty="0" err="1"/>
              <a:t>партитури</a:t>
            </a:r>
            <a:r>
              <a:rPr lang="ru-RU" sz="1200" dirty="0"/>
              <a:t> </a:t>
            </a:r>
            <a:r>
              <a:rPr lang="ru-RU" sz="1200" dirty="0">
                <a:hlinkClick r:id="rId13" tooltip="Бах"/>
              </a:rPr>
              <a:t>Баха</a:t>
            </a:r>
            <a:r>
              <a:rPr lang="ru-RU" sz="1200" dirty="0"/>
              <a:t>, </a:t>
            </a:r>
            <a:r>
              <a:rPr lang="ru-RU" sz="1200" dirty="0">
                <a:hlinkClick r:id="rId14" tooltip="Моцарт Вольфґанґ Амадей"/>
              </a:rPr>
              <a:t>Моцарта</a:t>
            </a:r>
            <a:r>
              <a:rPr lang="ru-RU" sz="1200" dirty="0"/>
              <a:t>, </a:t>
            </a:r>
            <a:r>
              <a:rPr lang="ru-RU" sz="1200" dirty="0">
                <a:hlinkClick r:id="rId15" tooltip="Малер"/>
              </a:rPr>
              <a:t>Малера</a:t>
            </a:r>
            <a:r>
              <a:rPr lang="ru-RU" sz="1200" dirty="0"/>
              <a:t>, </a:t>
            </a:r>
            <a:r>
              <a:rPr lang="ru-RU" sz="1200" dirty="0" err="1">
                <a:hlinkClick r:id="rId16" tooltip="Бріттен"/>
              </a:rPr>
              <a:t>Бріттена</a:t>
            </a:r>
            <a:r>
              <a:rPr lang="ru-RU" sz="1200" dirty="0"/>
              <a:t>;</a:t>
            </a:r>
          </a:p>
          <a:p>
            <a:r>
              <a:rPr lang="ru-RU" sz="1200" dirty="0"/>
              <a:t>Рукописи </a:t>
            </a:r>
            <a:r>
              <a:rPr lang="ru-RU" sz="1200" dirty="0">
                <a:hlinkClick r:id="rId17" tooltip="Леонардо да Вінчі"/>
              </a:rPr>
              <a:t>Леонардо да </a:t>
            </a:r>
            <a:r>
              <a:rPr lang="ru-RU" sz="1200" dirty="0" err="1">
                <a:hlinkClick r:id="rId17" tooltip="Леонардо да Вінчі"/>
              </a:rPr>
              <a:t>Вінчі</a:t>
            </a:r>
            <a:endParaRPr lang="ru-RU" sz="1200" dirty="0"/>
          </a:p>
          <a:p>
            <a:r>
              <a:rPr lang="ru-RU" sz="1200" dirty="0" err="1"/>
              <a:t>Рукопис</a:t>
            </a:r>
            <a:r>
              <a:rPr lang="ru-RU" sz="1200" dirty="0"/>
              <a:t> </a:t>
            </a:r>
            <a:r>
              <a:rPr lang="en-US" sz="1200" dirty="0">
                <a:hlinkClick r:id="rId18" tooltip="Pastime with Good Company"/>
              </a:rPr>
              <a:t>Pastime with Good Company</a:t>
            </a:r>
            <a:endParaRPr lang="en-US" sz="1600" dirty="0"/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549</Words>
  <Application>Microsoft Office PowerPoint</Application>
  <PresentationFormat>Экран (4:3)</PresentationFormat>
  <Paragraphs>98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Бібліотека – заклад надзвичайний </vt:lpstr>
      <vt:lpstr>Александрійська бібліотека </vt:lpstr>
      <vt:lpstr> </vt:lpstr>
      <vt:lpstr>Центральна наукова бібліотека ім. В. І. Вернадського Національної Академії наук України</vt:lpstr>
      <vt:lpstr>Бібліотека Ярослава Мудрого </vt:lpstr>
      <vt:lpstr>Слайд 6</vt:lpstr>
      <vt:lpstr>Слайд 7</vt:lpstr>
      <vt:lpstr>Слайд 8</vt:lpstr>
      <vt:lpstr>Британська бібліотека </vt:lpstr>
      <vt:lpstr>Бібліотека Конгресу </vt:lpstr>
      <vt:lpstr>Російська державна бібліотека </vt:lpstr>
      <vt:lpstr>Цікавинки</vt:lpstr>
    </vt:vector>
  </TitlesOfParts>
  <Company>Berufauto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Бібліотека – заклад надзвичайний </dc:title>
  <dc:creator>Den</dc:creator>
  <cp:lastModifiedBy>Библиотека</cp:lastModifiedBy>
  <cp:revision>6</cp:revision>
  <dcterms:created xsi:type="dcterms:W3CDTF">2011-10-11T07:59:07Z</dcterms:created>
  <dcterms:modified xsi:type="dcterms:W3CDTF">2014-09-09T07:50:07Z</dcterms:modified>
</cp:coreProperties>
</file>